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75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irsraksta sla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F9204-3F29-4C3A-BA41-3063400202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lv-LV"/>
              <a:t>Rediģēt šablona virsraksta stilu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3393CD-7262-4AC7-80E6-52FE6F3F39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0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v-LV"/>
              <a:t>Noklikšķiniet, lai rediģētu šablona apakšvirsraksta stilu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430AE-0210-4E82-AD7B-41B112DE7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BF4C9FC4-D1C6-41E1-91F7-EC2FD453D4AE}" type="datetimeFigureOut">
              <a:rPr lang="lv-LV" smtClean="0"/>
              <a:t>15.11.2023</a:t>
            </a:fld>
            <a:endParaRPr lang="lv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221974-7DEC-459D-9642-CB5B59C82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lv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31837-C94E-4B5B-BCF0-110C69EDB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1AD25DDD-A319-4E46-AD0F-1F789B381E7B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64121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Virsraksts un vertikāls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ABDD2-E186-4F25-8FDE-D1E875E9C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/>
              <a:t>Rediģēt šablona virsraksta stilu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18CC5B-A7E0-48B1-8329-6533AC76E7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905B1B-77FE-4BFC-BF87-87DA989F0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C9FC4-D1C6-41E1-91F7-EC2FD453D4AE}" type="datetimeFigureOut">
              <a:rPr lang="lv-LV" smtClean="0"/>
              <a:t>15.11.2023</a:t>
            </a:fld>
            <a:endParaRPr lang="lv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8531E-1B90-4631-BD37-4BB1DBFAB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8A55E8-88DC-4280-8E04-FF50FF8ED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25DDD-A319-4E46-AD0F-1F789B381E7B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969448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āls virsraksts un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60633D-90E4-4F5A-9EBF-DDEC2B0B47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v-LV"/>
              <a:t>Rediģēt šablona virsraksta stilu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DD3065-FA3D-42C8-BFDA-967C87F4F2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DC126F-38E2-4425-861F-98ED43228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C9FC4-D1C6-41E1-91F7-EC2FD453D4AE}" type="datetimeFigureOut">
              <a:rPr lang="lv-LV" smtClean="0"/>
              <a:t>15.11.2023</a:t>
            </a:fld>
            <a:endParaRPr lang="lv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9645D8-F22A-4354-A8B3-96E8A2D23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9E2295-A616-4D57-8800-7B7E213A8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25DDD-A319-4E46-AD0F-1F789B381E7B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362366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rsraksts un satu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CC1FC-ADE8-488C-A1DA-2FD569FD4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/>
          <a:lstStyle/>
          <a:p>
            <a:r>
              <a:rPr lang="lv-LV"/>
              <a:t>Rediģēt šablona virsraksta stilu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F02842-38C3-46D6-8527-0F6FE623C5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864CF5-F681-40C2-88CC-E02206C9C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C9FC4-D1C6-41E1-91F7-EC2FD453D4AE}" type="datetimeFigureOut">
              <a:rPr lang="lv-LV" smtClean="0"/>
              <a:t>15.11.2023</a:t>
            </a:fld>
            <a:endParaRPr lang="lv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C04753-4FE4-4A6F-99BB-CFFC92E0C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A569D1-DB13-4BD9-8BA9-0DEAD98F8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25DDD-A319-4E46-AD0F-1F789B381E7B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719165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adaļas galve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20B05-7BF6-4073-9106-FA19E9727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lv-LV"/>
              <a:t>Rediģēt šablona virsraksta stilu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8EE8D7-6B58-4A3F-9DD5-E563D5192A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v-LV"/>
              <a:t>Noklikšķiniet, lai rediģētu šablona teksta stilus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02990E-9F0A-446A-B5B8-459CA8D98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C9FC4-D1C6-41E1-91F7-EC2FD453D4AE}" type="datetimeFigureOut">
              <a:rPr lang="lv-LV" smtClean="0"/>
              <a:t>15.11.2023</a:t>
            </a:fld>
            <a:endParaRPr lang="lv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68EAA-4377-45FF-9D7C-9E77BC9F2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7FA71-74C3-44B8-A0AC-E18A1E76B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25DDD-A319-4E46-AD0F-1F789B381E7B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259130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ivi satura blo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71F12-2D88-4F76-AF46-BD5156C12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/>
          <a:lstStyle/>
          <a:p>
            <a:r>
              <a:rPr lang="lv-LV"/>
              <a:t>Rediģēt šablona virsraksta stilu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E1AA46-E3EB-4704-B019-F90F1E6177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17480F-A530-4D05-9A22-E573FB4BA6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B56FDA-C47A-4F4A-A364-BA60A25AB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C9FC4-D1C6-41E1-91F7-EC2FD453D4AE}" type="datetimeFigureOut">
              <a:rPr lang="lv-LV" smtClean="0"/>
              <a:t>15.11.2023</a:t>
            </a:fld>
            <a:endParaRPr lang="lv-LV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26D8DD-6D84-44D4-8A1B-57615B3ED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C8FE31-B577-4017-8AFE-A8BA0959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25DDD-A319-4E46-AD0F-1F789B381E7B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604323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līdzināju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C28C9-B8CC-413F-9FFA-626680E4A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v-LV"/>
              <a:t>Rediģēt šablona virsraksta stilu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53FE72-9D42-45F5-A37F-B12130388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7526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/>
              <a:t>Noklikšķiniet, lai rediģētu šablona teksta stilus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E3A31D-9B5F-4DE3-B18D-F7F77782EB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666999"/>
            <a:ext cx="5157787" cy="3522663"/>
          </a:xfrm>
        </p:spPr>
        <p:txBody>
          <a:bodyPr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BE1D2D-822C-466C-A7B9-1A2D97366A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7526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/>
              <a:t>Noklikšķiniet, lai rediģētu šablona teksta stilus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F13B2C-44CA-49C4-BC84-02AF1638F3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666999"/>
            <a:ext cx="5183188" cy="3522663"/>
          </a:xfrm>
        </p:spPr>
        <p:txBody>
          <a:bodyPr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93CB55-E9C1-4CE6-9B61-81B71475B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C9FC4-D1C6-41E1-91F7-EC2FD453D4AE}" type="datetimeFigureOut">
              <a:rPr lang="lv-LV" smtClean="0"/>
              <a:t>15.11.2023</a:t>
            </a:fld>
            <a:endParaRPr lang="lv-LV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F22318-747B-4EC9-862C-D9FD488CC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FBDDDF-16BD-438D-937D-0E3E30E74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25DDD-A319-4E46-AD0F-1F789B381E7B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1866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ai virsra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92D5F-0BD4-4517-9233-E08AF405B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/>
          <a:lstStyle/>
          <a:p>
            <a:r>
              <a:rPr lang="lv-LV"/>
              <a:t>Rediģēt šablona virsraksta stilu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3523B8-51E3-48B8-BFD8-CE9506198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C9FC4-D1C6-41E1-91F7-EC2FD453D4AE}" type="datetimeFigureOut">
              <a:rPr lang="lv-LV" smtClean="0"/>
              <a:t>15.11.2023</a:t>
            </a:fld>
            <a:endParaRPr lang="lv-LV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739B90-5D50-4424-B51D-53C391621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6F9286-3A00-4D3C-A3F0-50AC9045C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25DDD-A319-4E46-AD0F-1F789B381E7B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001376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k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933BE2-665A-42DA-A3B7-835F81A3F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C9FC4-D1C6-41E1-91F7-EC2FD453D4AE}" type="datetimeFigureOut">
              <a:rPr lang="lv-LV" smtClean="0"/>
              <a:t>15.11.2023</a:t>
            </a:fld>
            <a:endParaRPr lang="lv-LV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4DBCBD-AD42-432D-ABA9-20D616AF3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140251-3596-4673-B24B-59A6F9ED8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25DDD-A319-4E46-AD0F-1F789B381E7B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989697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tur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A81A1-6D8E-4DD6-8E49-DABDE6D10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v-LV"/>
              <a:t>Rediģēt šablona virsraksta stilu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93F18F-F78D-4A31-A6BC-6552105BC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82C2F4-BDF4-4A4F-AA3D-52692932C2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v-LV"/>
              <a:t>Noklikšķiniet, lai rediģētu šablona teksta stilus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13850F-5C87-4F08-9658-EAF049B60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C9FC4-D1C6-41E1-91F7-EC2FD453D4AE}" type="datetimeFigureOut">
              <a:rPr lang="lv-LV" smtClean="0"/>
              <a:t>15.11.2023</a:t>
            </a:fld>
            <a:endParaRPr lang="lv-LV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0BCE9A-A746-4439-B5D3-966FBC8E5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D3B51-AA2E-4AA1-8062-A0D476D80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25DDD-A319-4E46-AD0F-1F789B381E7B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770884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ttēl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02CF7-F453-4B3E-9510-D74797987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v-LV"/>
              <a:t>Rediģēt šablona virsraksta stilu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E2A1B9-8A2A-4B49-8B79-76D3EEB36B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lv-LV"/>
              <a:t>Noklikšķiniet uz ikonas, lai pievienotu attēlu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9FEA03-0EC4-4085-AE63-4AA492D61A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v-LV"/>
              <a:t>Noklikšķiniet, lai rediģētu šablona teksta stilus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05AD5B-0DEA-4C6F-94D2-FAA99F2E5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C9FC4-D1C6-41E1-91F7-EC2FD453D4AE}" type="datetimeFigureOut">
              <a:rPr lang="lv-LV" smtClean="0"/>
              <a:t>15.11.2023</a:t>
            </a:fld>
            <a:endParaRPr lang="lv-LV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DC6744-7CBA-4A1D-8F87-10699F981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AD9048-35FF-4BE9-8157-BE4BAA1C7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25DDD-A319-4E46-AD0F-1F789B381E7B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837507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"/>
            <a:ext cx="12192000" cy="68580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1CB7E8AE-A3AC-4BB7-A5C6-F00EC697B265}"/>
              </a:ext>
            </a:extLst>
          </p:cNvPr>
          <p:cNvPicPr>
            <a:picLocks noChangeAspect="1"/>
          </p:cNvPicPr>
          <p:nvPr/>
        </p:nvPicPr>
        <p:blipFill>
          <a:blip r:embed="rId13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1392401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984D45-0ED3-4D03-8E44-5E355C913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254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v-LV"/>
              <a:t>Rediģēt šablona virsraksta stilu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687D6E-D1E9-489C-9AA9-3575C39BAA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49450"/>
            <a:ext cx="10515600" cy="4195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364E9C-08EE-4B1B-B3FC-D6D997F4EA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246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alpha val="60000"/>
                  </a:schemeClr>
                </a:solidFill>
                <a:latin typeface="+mn-lt"/>
              </a:defRPr>
            </a:lvl1pPr>
          </a:lstStyle>
          <a:p>
            <a:fld id="{BF4C9FC4-D1C6-41E1-91F7-EC2FD453D4AE}" type="datetimeFigureOut">
              <a:rPr lang="lv-LV" smtClean="0"/>
              <a:t>15.11.2023</a:t>
            </a:fld>
            <a:endParaRPr lang="lv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B0A1F1-38FE-4C27-81E6-A43A54793F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246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alpha val="60000"/>
                  </a:schemeClr>
                </a:solidFill>
                <a:latin typeface="+mn-lt"/>
              </a:defRPr>
            </a:lvl1pPr>
          </a:lstStyle>
          <a:p>
            <a:endParaRPr lang="lv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6B39A-FFD8-42EF-ADC7-7DB3B302F8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246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alpha val="60000"/>
                  </a:schemeClr>
                </a:solidFill>
                <a:latin typeface="+mn-lt"/>
              </a:defRPr>
            </a:lvl1pPr>
          </a:lstStyle>
          <a:p>
            <a:fld id="{1AD25DDD-A319-4E46-AD0F-1F789B381E7B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65686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5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DE61FBD7-E37C-4B38-BE44-A6D4978D7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4F8020C-60BB-4357-8207-13221A99AE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2BFCFE-FD78-4EDF-BEFE-CC444DC5F3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000" y="0"/>
            <a:ext cx="12203000" cy="68580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A9F5D68-3D95-43BF-ACDE-75B3AF83A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1524" y="0"/>
            <a:ext cx="12188952" cy="6858000"/>
          </a:xfrm>
          <a:prstGeom prst="rect">
            <a:avLst/>
          </a:prstGeom>
          <a:blipFill dpi="0" rotWithShape="1"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3AC5ED2-7560-4690-BDE5-563A974562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3457" y="739600"/>
            <a:ext cx="10768226" cy="539095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irsraksts 1">
            <a:extLst>
              <a:ext uri="{FF2B5EF4-FFF2-40B4-BE49-F238E27FC236}">
                <a16:creationId xmlns:a16="http://schemas.microsoft.com/office/drawing/2014/main" id="{548904F2-0387-13BA-19BE-872A127533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43600" y="1066800"/>
            <a:ext cx="5062727" cy="2833528"/>
          </a:xfrm>
        </p:spPr>
        <p:txBody>
          <a:bodyPr anchor="b">
            <a:normAutofit/>
          </a:bodyPr>
          <a:lstStyle/>
          <a:p>
            <a:pPr algn="l"/>
            <a:r>
              <a:rPr lang="lv-LV" dirty="0" err="1">
                <a:solidFill>
                  <a:schemeClr val="tx2"/>
                </a:solidFill>
              </a:rPr>
              <a:t>Erasmus</a:t>
            </a:r>
            <a:r>
              <a:rPr lang="lv-LV" dirty="0">
                <a:solidFill>
                  <a:schemeClr val="tx2"/>
                </a:solidFill>
              </a:rPr>
              <a:t> + mobilitātes projekts Polijā</a:t>
            </a:r>
          </a:p>
        </p:txBody>
      </p:sp>
      <p:sp>
        <p:nvSpPr>
          <p:cNvPr id="3" name="Apakšvirsraksts 2">
            <a:extLst>
              <a:ext uri="{FF2B5EF4-FFF2-40B4-BE49-F238E27FC236}">
                <a16:creationId xmlns:a16="http://schemas.microsoft.com/office/drawing/2014/main" id="{75B8EDD4-8C27-3988-F37A-2439500C03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43600" y="4074784"/>
            <a:ext cx="5062726" cy="1640216"/>
          </a:xfrm>
        </p:spPr>
        <p:txBody>
          <a:bodyPr anchor="t">
            <a:normAutofit/>
          </a:bodyPr>
          <a:lstStyle/>
          <a:p>
            <a:pPr algn="l"/>
            <a:r>
              <a:rPr lang="lv-LV" sz="2200">
                <a:solidFill>
                  <a:schemeClr val="tx2"/>
                </a:solidFill>
              </a:rPr>
              <a:t>Nikola Nartiša</a:t>
            </a:r>
          </a:p>
          <a:p>
            <a:pPr algn="l"/>
            <a:r>
              <a:rPr lang="lv-LV" sz="2200">
                <a:solidFill>
                  <a:schemeClr val="tx2"/>
                </a:solidFill>
              </a:rPr>
              <a:t>Karina Jermaka</a:t>
            </a:r>
          </a:p>
          <a:p>
            <a:pPr algn="l"/>
            <a:r>
              <a:rPr lang="lv-LV" sz="2200">
                <a:solidFill>
                  <a:schemeClr val="tx2"/>
                </a:solidFill>
              </a:rPr>
              <a:t>4D</a:t>
            </a:r>
          </a:p>
        </p:txBody>
      </p:sp>
      <p:pic>
        <p:nvPicPr>
          <p:cNvPr id="9" name="Attēls 8">
            <a:extLst>
              <a:ext uri="{FF2B5EF4-FFF2-40B4-BE49-F238E27FC236}">
                <a16:creationId xmlns:a16="http://schemas.microsoft.com/office/drawing/2014/main" id="{9207007F-C98D-BCED-962F-7BF0814F01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55904" y="1120496"/>
            <a:ext cx="5181600" cy="4617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52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80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1CB7E8AE-A3AC-4BB7-A5C6-F00EC697B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1392401"/>
          </a:xfrm>
          <a:prstGeom prst="rect">
            <a:avLst/>
          </a:prstGeom>
        </p:spPr>
      </p:pic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310E06F9-9F12-4D1B-92C0-4B30818D09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F5EFE88-F6A7-4B53-AF99-227DFC56A0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F9AF5CF-AE21-453A-8D3F-6D9FC64A1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362458" cy="68580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18A41FE-6F14-49D2-8C0F-56A351A98E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1" y="0"/>
            <a:ext cx="5358675" cy="6857999"/>
          </a:xfrm>
          <a:prstGeom prst="rect">
            <a:avLst/>
          </a:prstGeom>
          <a:blipFill dpi="0" rotWithShape="1">
            <a:blip r:embed="rId3">
              <a:alphaModFix amt="3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xy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irsraksts 1">
            <a:extLst>
              <a:ext uri="{FF2B5EF4-FFF2-40B4-BE49-F238E27FC236}">
                <a16:creationId xmlns:a16="http://schemas.microsoft.com/office/drawing/2014/main" id="{F8C27BF2-AF13-DB1A-2747-D3E214031D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744909"/>
            <a:ext cx="4161403" cy="315541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Apartamenti</a:t>
            </a:r>
          </a:p>
        </p:txBody>
      </p:sp>
      <p:pic>
        <p:nvPicPr>
          <p:cNvPr id="10" name="Satura vietturis 9" descr="Attēls, kurā ir iekštelpa, siena, vannasistaba, tualete&#10;&#10;Apraksts ģenerēts automātiski">
            <a:extLst>
              <a:ext uri="{FF2B5EF4-FFF2-40B4-BE49-F238E27FC236}">
                <a16:creationId xmlns:a16="http://schemas.microsoft.com/office/drawing/2014/main" id="{93610CD4-2C07-25F2-1B6A-45FFFFE38E6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 rot="5400000">
            <a:off x="5155678" y="402452"/>
            <a:ext cx="3765972" cy="2824479"/>
          </a:xfrm>
          <a:prstGeom prst="rect">
            <a:avLst/>
          </a:prstGeom>
        </p:spPr>
      </p:pic>
      <p:pic>
        <p:nvPicPr>
          <p:cNvPr id="22" name="Attēls 21" descr="Attēls, kurā ir iekštelpa">
            <a:extLst>
              <a:ext uri="{FF2B5EF4-FFF2-40B4-BE49-F238E27FC236}">
                <a16:creationId xmlns:a16="http://schemas.microsoft.com/office/drawing/2014/main" id="{4E0B7361-D627-9A6E-9498-0CE13CA99B0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"/>
          <a:stretch/>
        </p:blipFill>
        <p:spPr>
          <a:xfrm rot="5400000">
            <a:off x="9019233" y="141283"/>
            <a:ext cx="3340395" cy="3037438"/>
          </a:xfrm>
          <a:prstGeom prst="rect">
            <a:avLst/>
          </a:prstGeom>
        </p:spPr>
      </p:pic>
      <p:pic>
        <p:nvPicPr>
          <p:cNvPr id="12" name="Satura vietturis 11" descr="Attēls, kurā ir siena, iekštelpa&#10;&#10;Apraksts ģenerēts automātiski">
            <a:extLst>
              <a:ext uri="{FF2B5EF4-FFF2-40B4-BE49-F238E27FC236}">
                <a16:creationId xmlns:a16="http://schemas.microsoft.com/office/drawing/2014/main" id="{A1296DD0-35EA-3AA6-F463-0D1B10FAC7C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"/>
          <a:stretch/>
        </p:blipFill>
        <p:spPr>
          <a:xfrm rot="5400000">
            <a:off x="5485567" y="3892663"/>
            <a:ext cx="3106195" cy="2824479"/>
          </a:xfrm>
          <a:prstGeom prst="rect">
            <a:avLst/>
          </a:prstGeom>
        </p:spPr>
      </p:pic>
      <p:pic>
        <p:nvPicPr>
          <p:cNvPr id="16" name="Attēls 15" descr="Attēls, kurā ir siena, iekštelpa, sēdeklis&#10;&#10;Apraksts ģenerēts automātiski">
            <a:extLst>
              <a:ext uri="{FF2B5EF4-FFF2-40B4-BE49-F238E27FC236}">
                <a16:creationId xmlns:a16="http://schemas.microsoft.com/office/drawing/2014/main" id="{3DBCC046-D993-122F-8AA2-2B3854B4E66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"/>
          <a:stretch/>
        </p:blipFill>
        <p:spPr>
          <a:xfrm rot="5400000">
            <a:off x="8880868" y="3571584"/>
            <a:ext cx="3484221" cy="308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034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80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CB7E8AE-A3AC-4BB7-A5C6-F00EC697B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1392401"/>
          </a:xfrm>
          <a:prstGeom prst="rect">
            <a:avLst/>
          </a:prstGeom>
        </p:spPr>
      </p:pic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310E06F9-9F12-4D1B-92C0-4B30818D09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F5EFE88-F6A7-4B53-AF99-227DFC56A0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F9AF5CF-AE21-453A-8D3F-6D9FC64A1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362458" cy="68580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18A41FE-6F14-49D2-8C0F-56A351A98E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1" y="0"/>
            <a:ext cx="5358675" cy="6857999"/>
          </a:xfrm>
          <a:prstGeom prst="rect">
            <a:avLst/>
          </a:prstGeom>
          <a:blipFill dpi="0" rotWithShape="1">
            <a:blip r:embed="rId3">
              <a:alphaModFix amt="3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xy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irsraksts 1">
            <a:extLst>
              <a:ext uri="{FF2B5EF4-FFF2-40B4-BE49-F238E27FC236}">
                <a16:creationId xmlns:a16="http://schemas.microsoft.com/office/drawing/2014/main" id="{6DAE59C0-FC03-0EAF-09EB-30EB13238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744909"/>
            <a:ext cx="4161403" cy="315541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Darba noliktava, piederumi</a:t>
            </a:r>
          </a:p>
        </p:txBody>
      </p:sp>
      <p:pic>
        <p:nvPicPr>
          <p:cNvPr id="12" name="Attēls 11" descr="Attēls, kurā ir teksts, iekštelpa&#10;&#10;Apraksts ģenerēts automātiski">
            <a:extLst>
              <a:ext uri="{FF2B5EF4-FFF2-40B4-BE49-F238E27FC236}">
                <a16:creationId xmlns:a16="http://schemas.microsoft.com/office/drawing/2014/main" id="{9A7517D9-2452-F84C-A61A-22B62FA31B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7626" y="-48627"/>
            <a:ext cx="2541769" cy="3389026"/>
          </a:xfrm>
          <a:prstGeom prst="rect">
            <a:avLst/>
          </a:prstGeom>
        </p:spPr>
      </p:pic>
      <p:pic>
        <p:nvPicPr>
          <p:cNvPr id="8" name="Satura vietturis 7" descr="Attēls, kurā ir iekštelpa&#10;&#10;Apraksts ģenerēts automātiski">
            <a:extLst>
              <a:ext uri="{FF2B5EF4-FFF2-40B4-BE49-F238E27FC236}">
                <a16:creationId xmlns:a16="http://schemas.microsoft.com/office/drawing/2014/main" id="{49E5103F-5C6A-F855-879E-392B5B850E7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8879084" y="374999"/>
            <a:ext cx="3389026" cy="2541769"/>
          </a:xfrm>
          <a:prstGeom prst="rect">
            <a:avLst/>
          </a:prstGeom>
        </p:spPr>
      </p:pic>
      <p:pic>
        <p:nvPicPr>
          <p:cNvPr id="10" name="Attēls 9" descr="Attēls, kurā ir iekštelpa&#10;&#10;Apraksts ģenerēts automātiski">
            <a:extLst>
              <a:ext uri="{FF2B5EF4-FFF2-40B4-BE49-F238E27FC236}">
                <a16:creationId xmlns:a16="http://schemas.microsoft.com/office/drawing/2014/main" id="{083D3C50-348A-B43D-0953-E2EE9E88B74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278308" y="3951430"/>
            <a:ext cx="3389024" cy="2541768"/>
          </a:xfrm>
          <a:prstGeom prst="rect">
            <a:avLst/>
          </a:prstGeom>
        </p:spPr>
      </p:pic>
      <p:pic>
        <p:nvPicPr>
          <p:cNvPr id="6" name="Satura vietturis 5" descr="Attēls, kurā ir ēka, būris, virve&#10;&#10;Apraksts ģenerēts automātiski">
            <a:extLst>
              <a:ext uri="{FF2B5EF4-FFF2-40B4-BE49-F238E27FC236}">
                <a16:creationId xmlns:a16="http://schemas.microsoft.com/office/drawing/2014/main" id="{1932CBA8-6436-ED66-86EF-05723C4B5F3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8873393" y="3951429"/>
            <a:ext cx="3389024" cy="2541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1574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80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CB7E8AE-A3AC-4BB7-A5C6-F00EC697B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1392401"/>
          </a:xfrm>
          <a:prstGeom prst="rect">
            <a:avLst/>
          </a:prstGeom>
        </p:spPr>
      </p:pic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310E06F9-9F12-4D1B-92C0-4B30818D09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F5EFE88-F6A7-4B53-AF99-227DFC56A0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F9AF5CF-AE21-453A-8D3F-6D9FC64A1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362458" cy="68580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18A41FE-6F14-49D2-8C0F-56A351A98E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1" y="0"/>
            <a:ext cx="5358675" cy="6857999"/>
          </a:xfrm>
          <a:prstGeom prst="rect">
            <a:avLst/>
          </a:prstGeom>
          <a:blipFill dpi="0" rotWithShape="1">
            <a:blip r:embed="rId3">
              <a:alphaModFix amt="3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xy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irsraksts 1">
            <a:extLst>
              <a:ext uri="{FF2B5EF4-FFF2-40B4-BE49-F238E27FC236}">
                <a16:creationId xmlns:a16="http://schemas.microsoft.com/office/drawing/2014/main" id="{A188666D-B780-616F-2DBA-C346B7274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744909"/>
            <a:ext cx="4161403" cy="315541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Darba process</a:t>
            </a:r>
          </a:p>
        </p:txBody>
      </p:sp>
      <p:pic>
        <p:nvPicPr>
          <p:cNvPr id="8" name="Satura vietturis 7" descr="Attēls, kurā ir iekštelpa&#10;&#10;Apraksts ģenerēts automātiski">
            <a:extLst>
              <a:ext uri="{FF2B5EF4-FFF2-40B4-BE49-F238E27FC236}">
                <a16:creationId xmlns:a16="http://schemas.microsoft.com/office/drawing/2014/main" id="{3B82F386-4916-71B8-447B-DB1F8B617AE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4097" y="1"/>
            <a:ext cx="2505298" cy="3340398"/>
          </a:xfrm>
          <a:prstGeom prst="rect">
            <a:avLst/>
          </a:prstGeom>
        </p:spPr>
      </p:pic>
      <p:pic>
        <p:nvPicPr>
          <p:cNvPr id="12" name="Attēls 11" descr="Attēls, kurā ir iekštelpa, siena, persona, gulta&#10;&#10;Apraksts ģenerēts automātiski">
            <a:extLst>
              <a:ext uri="{FF2B5EF4-FFF2-40B4-BE49-F238E27FC236}">
                <a16:creationId xmlns:a16="http://schemas.microsoft.com/office/drawing/2014/main" id="{BBBDB5C9-BB0B-7B6E-4B2E-AD33692A473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11" y="2"/>
            <a:ext cx="2505297" cy="3340396"/>
          </a:xfrm>
          <a:prstGeom prst="rect">
            <a:avLst/>
          </a:prstGeom>
        </p:spPr>
      </p:pic>
      <p:pic>
        <p:nvPicPr>
          <p:cNvPr id="6" name="Satura vietturis 5" descr="Attēls, kurā ir teksts, iekštelpa&#10;&#10;Apraksts ģenerēts automātiski">
            <a:extLst>
              <a:ext uri="{FF2B5EF4-FFF2-40B4-BE49-F238E27FC236}">
                <a16:creationId xmlns:a16="http://schemas.microsoft.com/office/drawing/2014/main" id="{3CB584E4-DB5E-BAA9-0A71-C0F225CC459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8405" y="3527802"/>
            <a:ext cx="2505298" cy="3340398"/>
          </a:xfrm>
          <a:prstGeom prst="rect">
            <a:avLst/>
          </a:prstGeom>
        </p:spPr>
      </p:pic>
      <p:pic>
        <p:nvPicPr>
          <p:cNvPr id="10" name="Attēls 9" descr="Attēls, kurā ir persona&#10;&#10;Apraksts ģenerēts automātiski">
            <a:extLst>
              <a:ext uri="{FF2B5EF4-FFF2-40B4-BE49-F238E27FC236}">
                <a16:creationId xmlns:a16="http://schemas.microsoft.com/office/drawing/2014/main" id="{455F278B-B7A6-646C-2C76-2286E8164C4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7019" y="3527801"/>
            <a:ext cx="2505297" cy="334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46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80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CB7E8AE-A3AC-4BB7-A5C6-F00EC697B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1392401"/>
          </a:xfrm>
          <a:prstGeom prst="rect">
            <a:avLst/>
          </a:prstGeom>
        </p:spPr>
      </p:pic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310E06F9-9F12-4D1B-92C0-4B30818D09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F5EFE88-F6A7-4B53-AF99-227DFC56A0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F9AF5CF-AE21-453A-8D3F-6D9FC64A1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362458" cy="68580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18A41FE-6F14-49D2-8C0F-56A351A98E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1" y="0"/>
            <a:ext cx="5358675" cy="6857999"/>
          </a:xfrm>
          <a:prstGeom prst="rect">
            <a:avLst/>
          </a:prstGeom>
          <a:blipFill dpi="0" rotWithShape="1">
            <a:blip r:embed="rId3">
              <a:alphaModFix amt="3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xy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irsraksts 1">
            <a:extLst>
              <a:ext uri="{FF2B5EF4-FFF2-40B4-BE49-F238E27FC236}">
                <a16:creationId xmlns:a16="http://schemas.microsoft.com/office/drawing/2014/main" id="{3EEB5887-D4E0-2EB5-B756-325A591B4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744909"/>
            <a:ext cx="4161403" cy="315541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Darba</a:t>
            </a:r>
            <a:r>
              <a:rPr lang="en-US" dirty="0"/>
              <a:t> process</a:t>
            </a:r>
          </a:p>
        </p:txBody>
      </p:sp>
      <p:pic>
        <p:nvPicPr>
          <p:cNvPr id="8" name="Satura vietturis 7" descr="Attēls, kurā ir persona&#10;&#10;Apraksts ģenerēts automātiski">
            <a:extLst>
              <a:ext uri="{FF2B5EF4-FFF2-40B4-BE49-F238E27FC236}">
                <a16:creationId xmlns:a16="http://schemas.microsoft.com/office/drawing/2014/main" id="{3A08F766-D5FB-B5A9-AB99-E83766308FD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1483" y="-43485"/>
            <a:ext cx="2537912" cy="3383883"/>
          </a:xfrm>
          <a:prstGeom prst="rect">
            <a:avLst/>
          </a:prstGeom>
        </p:spPr>
      </p:pic>
      <p:pic>
        <p:nvPicPr>
          <p:cNvPr id="6" name="Satura vietturis 5" descr="Attēls, kurā ir grīda&#10;&#10;Apraksts ģenerēts automātiski">
            <a:extLst>
              <a:ext uri="{FF2B5EF4-FFF2-40B4-BE49-F238E27FC236}">
                <a16:creationId xmlns:a16="http://schemas.microsoft.com/office/drawing/2014/main" id="{573DE658-CD54-45AB-1E68-F3D87E6CB84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11" y="-43484"/>
            <a:ext cx="2537911" cy="3383882"/>
          </a:xfrm>
          <a:prstGeom prst="rect">
            <a:avLst/>
          </a:prstGeom>
        </p:spPr>
      </p:pic>
      <p:pic>
        <p:nvPicPr>
          <p:cNvPr id="12" name="Attēls 11" descr="Attēls, kurā ir teksts, iekštelpa&#10;&#10;Apraksts ģenerēts automātiski">
            <a:extLst>
              <a:ext uri="{FF2B5EF4-FFF2-40B4-BE49-F238E27FC236}">
                <a16:creationId xmlns:a16="http://schemas.microsoft.com/office/drawing/2014/main" id="{F0867CFD-8766-B61D-288C-F1A33FD3C09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282808" y="3950787"/>
            <a:ext cx="3383882" cy="2537911"/>
          </a:xfrm>
          <a:prstGeom prst="rect">
            <a:avLst/>
          </a:prstGeom>
        </p:spPr>
      </p:pic>
      <p:pic>
        <p:nvPicPr>
          <p:cNvPr id="10" name="Attēls 9" descr="Attēls, kurā ir siena, iekštelpa, grīda, telpa&#10;&#10;Apraksts ģenerēts automātiski">
            <a:extLst>
              <a:ext uri="{FF2B5EF4-FFF2-40B4-BE49-F238E27FC236}">
                <a16:creationId xmlns:a16="http://schemas.microsoft.com/office/drawing/2014/main" id="{C4935F5B-DA8C-CAC2-2D8C-1BCA8631D06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3262" y="3779013"/>
            <a:ext cx="3308147" cy="248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4906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80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CB7E8AE-A3AC-4BB7-A5C6-F00EC697B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1392401"/>
          </a:xfrm>
          <a:prstGeom prst="rect">
            <a:avLst/>
          </a:prstGeom>
        </p:spPr>
      </p:pic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4AB8125F-0FD8-48CD-9F43-73E5494EA7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019DD6C-5899-4C07-864B-EB0A7D104A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BDFFBC1-15BD-428E-B8AF-ECF5D1B76D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347881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BFB3075-0323-4EB0-B1A5-776A0E709C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056" y="0"/>
            <a:ext cx="12191999" cy="3478809"/>
          </a:xfrm>
          <a:prstGeom prst="rect">
            <a:avLst/>
          </a:prstGeom>
          <a:blipFill dpi="0" rotWithShape="1">
            <a:blip r:embed="rId3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irsraksts 1">
            <a:extLst>
              <a:ext uri="{FF2B5EF4-FFF2-40B4-BE49-F238E27FC236}">
                <a16:creationId xmlns:a16="http://schemas.microsoft.com/office/drawing/2014/main" id="{AB40C602-363E-ED2A-DF2D-BB226B765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1000"/>
            <a:ext cx="5181600" cy="27432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Ekskursija Krakovā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E8E8C94-C6A1-4892-D932-415A03FCAF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48400" y="381000"/>
            <a:ext cx="5181600" cy="2743200"/>
          </a:xfrm>
        </p:spPr>
        <p:txBody>
          <a:bodyPr vert="horz" lIns="91440" tIns="45720" rIns="91440" bIns="45720" rtlCol="0" anchor="ctr">
            <a:normAutofit/>
          </a:bodyPr>
          <a:lstStyle/>
          <a:p>
            <a:endParaRPr lang="en-US" sz="1800">
              <a:solidFill>
                <a:schemeClr val="bg1">
                  <a:alpha val="80000"/>
                </a:schemeClr>
              </a:solidFill>
            </a:endParaRPr>
          </a:p>
        </p:txBody>
      </p:sp>
      <p:pic>
        <p:nvPicPr>
          <p:cNvPr id="8" name="Satura vietturis 7" descr="Attēls, kurā ir ēka, zeme, ārtelpa, persona&#10;&#10;Apraksts ģenerēts automātiski">
            <a:extLst>
              <a:ext uri="{FF2B5EF4-FFF2-40B4-BE49-F238E27FC236}">
                <a16:creationId xmlns:a16="http://schemas.microsoft.com/office/drawing/2014/main" id="{8D582F7A-6EF0-8D30-31D9-200E35A2854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56" y="3429001"/>
            <a:ext cx="4066279" cy="3429000"/>
          </a:xfrm>
          <a:prstGeom prst="rect">
            <a:avLst/>
          </a:prstGeom>
        </p:spPr>
      </p:pic>
      <p:pic>
        <p:nvPicPr>
          <p:cNvPr id="10" name="Attēls 9" descr="Attēls, kurā ir ēka, debesis, ārtelpa, svētvieta&#10;&#10;Apraksts ģenerēts automātiski">
            <a:extLst>
              <a:ext uri="{FF2B5EF4-FFF2-40B4-BE49-F238E27FC236}">
                <a16:creationId xmlns:a16="http://schemas.microsoft.com/office/drawing/2014/main" id="{E8C89B19-BA12-038E-18B6-E3911C45017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1333" y="3429001"/>
            <a:ext cx="4066279" cy="3429000"/>
          </a:xfrm>
          <a:prstGeom prst="rect">
            <a:avLst/>
          </a:prstGeom>
        </p:spPr>
      </p:pic>
      <p:pic>
        <p:nvPicPr>
          <p:cNvPr id="6" name="Satura vietturis 5" descr="Attēls, kurā ir debesis, ārtelpa, cilvēki, grupa&#10;&#10;Apraksts ģenerēts automātiski">
            <a:extLst>
              <a:ext uri="{FF2B5EF4-FFF2-40B4-BE49-F238E27FC236}">
                <a16:creationId xmlns:a16="http://schemas.microsoft.com/office/drawing/2014/main" id="{0E63B9D4-BCF2-9CC9-7901-A17AACFC3C4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5721" y="3429001"/>
            <a:ext cx="4066279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3351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20538AE1-EA6A-3FC1-E737-C9529A3DD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4909"/>
            <a:ext cx="5029200" cy="2150691"/>
          </a:xfrm>
        </p:spPr>
        <p:txBody>
          <a:bodyPr vert="horz" lIns="91440" tIns="45720" rIns="91440" bIns="45720" rtlCol="0" anchor="b">
            <a:normAutofit/>
          </a:bodyPr>
          <a:lstStyle/>
          <a:p>
            <a:endParaRPr lang="en-US" dirty="0"/>
          </a:p>
        </p:txBody>
      </p:sp>
      <p:pic>
        <p:nvPicPr>
          <p:cNvPr id="6" name="Satura vietturis 5" descr="Attēls, kurā ir zāle, ārtelpa, ēka, debesis&#10;&#10;Apraksts ģenerēts automātiski">
            <a:extLst>
              <a:ext uri="{FF2B5EF4-FFF2-40B4-BE49-F238E27FC236}">
                <a16:creationId xmlns:a16="http://schemas.microsoft.com/office/drawing/2014/main" id="{EADE7D32-EE20-8D2C-A61C-4A8B9D8125E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3352800" y="2971408"/>
            <a:ext cx="5181600" cy="3886592"/>
          </a:xfrm>
          <a:prstGeom prst="rect">
            <a:avLst/>
          </a:prstGeom>
        </p:spPr>
      </p:pic>
      <p:pic>
        <p:nvPicPr>
          <p:cNvPr id="8" name="Satura vietturis 7" descr="Attēls, kurā ir ārtelpa, debesis, ēka, zāle&#10;&#10;Apraksts ģenerēts automātiski">
            <a:extLst>
              <a:ext uri="{FF2B5EF4-FFF2-40B4-BE49-F238E27FC236}">
                <a16:creationId xmlns:a16="http://schemas.microsoft.com/office/drawing/2014/main" id="{433F8AAD-9E86-883F-7B7C-1ECDEA2F87C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793"/>
            <a:ext cx="4062630" cy="3426207"/>
          </a:xfrm>
          <a:prstGeom prst="rect">
            <a:avLst/>
          </a:prstGeom>
        </p:spPr>
      </p:pic>
      <p:pic>
        <p:nvPicPr>
          <p:cNvPr id="10" name="Attēls 9" descr="Attēls, kurā ir ēka, ārtelpa, debesis, iešana&#10;&#10;Apraksts ģenerēts automātiski">
            <a:extLst>
              <a:ext uri="{FF2B5EF4-FFF2-40B4-BE49-F238E27FC236}">
                <a16:creationId xmlns:a16="http://schemas.microsoft.com/office/drawing/2014/main" id="{9C4C1BB3-7FEA-8B0F-2F3C-CCEB0654C46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8307" y="0"/>
            <a:ext cx="4063693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6255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80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CB7E8AE-A3AC-4BB7-A5C6-F00EC697B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1392401"/>
          </a:xfrm>
          <a:prstGeom prst="rect">
            <a:avLst/>
          </a:prstGeom>
        </p:spPr>
      </p:pic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310E06F9-9F12-4D1B-92C0-4B30818D09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F5EFE88-F6A7-4B53-AF99-227DFC56A0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F9AF5CF-AE21-453A-8D3F-6D9FC64A1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362458" cy="68580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18A41FE-6F14-49D2-8C0F-56A351A98E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1" y="0"/>
            <a:ext cx="5358675" cy="6857999"/>
          </a:xfrm>
          <a:prstGeom prst="rect">
            <a:avLst/>
          </a:prstGeom>
          <a:blipFill dpi="0" rotWithShape="1">
            <a:blip r:embed="rId3">
              <a:alphaModFix amt="3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xy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irsraksts 1">
            <a:extLst>
              <a:ext uri="{FF2B5EF4-FFF2-40B4-BE49-F238E27FC236}">
                <a16:creationId xmlns:a16="http://schemas.microsoft.com/office/drawing/2014/main" id="{751F1435-BCB0-4CCF-8163-68ACB1CFC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744909"/>
            <a:ext cx="4161403" cy="315541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Ekskursija Bjalka Tatrzanskā</a:t>
            </a:r>
          </a:p>
        </p:txBody>
      </p:sp>
      <p:pic>
        <p:nvPicPr>
          <p:cNvPr id="6" name="Satura vietturis 5">
            <a:extLst>
              <a:ext uri="{FF2B5EF4-FFF2-40B4-BE49-F238E27FC236}">
                <a16:creationId xmlns:a16="http://schemas.microsoft.com/office/drawing/2014/main" id="{5EDDA9D4-A395-DBB8-7BF0-894B7CA2B7B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5551" y="-24727"/>
            <a:ext cx="2523844" cy="3365126"/>
          </a:xfrm>
          <a:prstGeom prst="rect">
            <a:avLst/>
          </a:prstGeom>
        </p:spPr>
      </p:pic>
      <p:pic>
        <p:nvPicPr>
          <p:cNvPr id="12" name="Attēls 11" descr="Attēls, kurā ir persona, svece&#10;&#10;Apraksts ģenerēts automātiski">
            <a:extLst>
              <a:ext uri="{FF2B5EF4-FFF2-40B4-BE49-F238E27FC236}">
                <a16:creationId xmlns:a16="http://schemas.microsoft.com/office/drawing/2014/main" id="{77DC25B4-93F8-391B-D838-8DAC0EE846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12" y="-24728"/>
            <a:ext cx="2523844" cy="3365126"/>
          </a:xfrm>
          <a:prstGeom prst="rect">
            <a:avLst/>
          </a:prstGeom>
        </p:spPr>
      </p:pic>
      <p:pic>
        <p:nvPicPr>
          <p:cNvPr id="8" name="Satura vietturis 7" descr="Attēls, kurā ir persona, stāv, sarkans&#10;&#10;Apraksts ģenerēts automātiski">
            <a:extLst>
              <a:ext uri="{FF2B5EF4-FFF2-40B4-BE49-F238E27FC236}">
                <a16:creationId xmlns:a16="http://schemas.microsoft.com/office/drawing/2014/main" id="{CDC834DE-B4C4-FC86-031B-40A00516BCB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9859" y="3527802"/>
            <a:ext cx="2523844" cy="3365126"/>
          </a:xfrm>
          <a:prstGeom prst="rect">
            <a:avLst/>
          </a:prstGeom>
        </p:spPr>
      </p:pic>
      <p:pic>
        <p:nvPicPr>
          <p:cNvPr id="10" name="Attēls 9" descr="Attēls, kurā ir persona, galds, sieviete, iekštelpa&#10;&#10;Apraksts ģenerēts automātiski">
            <a:extLst>
              <a:ext uri="{FF2B5EF4-FFF2-40B4-BE49-F238E27FC236}">
                <a16:creationId xmlns:a16="http://schemas.microsoft.com/office/drawing/2014/main" id="{251A1957-7F5D-536F-F7A7-4D3A37EE81B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7020" y="3527801"/>
            <a:ext cx="2523844" cy="336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4992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BACE86A1-2170-E1FC-08FC-021FE91C4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6" name="Satura vietturis 5" descr="Attēls, kurā ir ārtelpa, ēka, māja, akmens&#10;&#10;Apraksts ģenerēts automātiski">
            <a:extLst>
              <a:ext uri="{FF2B5EF4-FFF2-40B4-BE49-F238E27FC236}">
                <a16:creationId xmlns:a16="http://schemas.microsoft.com/office/drawing/2014/main" id="{0CD620EF-9064-FDCC-36DB-57A49FB80C9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657" y="343745"/>
            <a:ext cx="3489778" cy="6514255"/>
          </a:xfrm>
        </p:spPr>
      </p:pic>
      <p:pic>
        <p:nvPicPr>
          <p:cNvPr id="8" name="Satura vietturis 7" descr="Attēls, kurā ir ārtelpa, debesis&#10;&#10;Apraksts ģenerēts automātiski">
            <a:extLst>
              <a:ext uri="{FF2B5EF4-FFF2-40B4-BE49-F238E27FC236}">
                <a16:creationId xmlns:a16="http://schemas.microsoft.com/office/drawing/2014/main" id="{6E0B7BB6-04D6-3AA7-A925-E4557D847C2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6746" y="365759"/>
            <a:ext cx="3489778" cy="6514255"/>
          </a:xfrm>
        </p:spPr>
      </p:pic>
      <p:pic>
        <p:nvPicPr>
          <p:cNvPr id="10" name="Attēls 9" descr="Attēls, kurā ir debesis, ārtelpa&#10;&#10;Apraksts ģenerēts automātiski">
            <a:extLst>
              <a:ext uri="{FF2B5EF4-FFF2-40B4-BE49-F238E27FC236}">
                <a16:creationId xmlns:a16="http://schemas.microsoft.com/office/drawing/2014/main" id="{0A2958DD-E394-31E9-B540-C0F5A5F131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9701" y="343745"/>
            <a:ext cx="3489778" cy="651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2053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0E567D54-7070-7958-A039-052300E9B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/>
              <a:t>Secinājumi</a:t>
            </a:r>
          </a:p>
        </p:txBody>
      </p:sp>
      <p:sp>
        <p:nvSpPr>
          <p:cNvPr id="3" name="Satura vietturis 2">
            <a:extLst>
              <a:ext uri="{FF2B5EF4-FFF2-40B4-BE49-F238E27FC236}">
                <a16:creationId xmlns:a16="http://schemas.microsoft.com/office/drawing/2014/main" id="{7F66A489-2B39-8031-EFA3-20A3A93417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v-LV" dirty="0"/>
              <a:t>Izmēģinot šo iespēju, mēs guvām lielu pieredzi, aplūkojām, kā notiek saimnieciskā dienesta darbība, tāpat arī virtuvē, </a:t>
            </a:r>
            <a:r>
              <a:rPr lang="lv-LV" dirty="0" err="1"/>
              <a:t>recepcijā</a:t>
            </a:r>
            <a:r>
              <a:rPr lang="lv-LV" dirty="0"/>
              <a:t>, restorānā ārpus Latvijas. </a:t>
            </a:r>
          </a:p>
          <a:p>
            <a:r>
              <a:rPr lang="lv-LV" dirty="0"/>
              <a:t>Bija interesanti salīdzināt, kāda 3* viesnīca ir Polijā un Latvijā un varam teikt, ka Polijā bija ļoti ekskluzīva viesnīca. </a:t>
            </a:r>
          </a:p>
          <a:p>
            <a:r>
              <a:rPr lang="lv-LV" dirty="0"/>
              <a:t>Šī ceļojuma laikā arī sapratām to, ka ļoti ilgojamies pēc mājām un dzimtene mums vienmēr paliks sirdī</a:t>
            </a:r>
            <a:r>
              <a:rPr lang="lv-LV"/>
              <a:t>! 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10296633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irsraksts 4">
            <a:extLst>
              <a:ext uri="{FF2B5EF4-FFF2-40B4-BE49-F238E27FC236}">
                <a16:creationId xmlns:a16="http://schemas.microsoft.com/office/drawing/2014/main" id="{789711A5-FCC9-EAE7-5B17-3D42C3FD4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49305"/>
            <a:ext cx="10515600" cy="1325563"/>
          </a:xfrm>
        </p:spPr>
        <p:txBody>
          <a:bodyPr/>
          <a:lstStyle/>
          <a:p>
            <a:pPr algn="ctr"/>
            <a:r>
              <a:rPr lang="lv-LV" dirty="0"/>
              <a:t>Paldies par uzmanību!</a:t>
            </a:r>
          </a:p>
        </p:txBody>
      </p:sp>
    </p:spTree>
    <p:extLst>
      <p:ext uri="{BB962C8B-B14F-4D97-AF65-F5344CB8AC3E}">
        <p14:creationId xmlns:p14="http://schemas.microsoft.com/office/powerpoint/2010/main" val="3531583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80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CB7E8AE-A3AC-4BB7-A5C6-F00EC697B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1392401"/>
          </a:xfrm>
          <a:prstGeom prst="rect">
            <a:avLst/>
          </a:prstGeom>
        </p:spPr>
      </p:pic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E2748806-3AF5-4078-830A-C1F26BF1B2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F991FCB-5132-414C-B377-526F56121B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5" name="Satura vietturis 4" descr="Attēls, kurā ir kalns, debesis, ārtelpa, daba&#10;&#10;Apraksts ģenerēts automātiski">
            <a:extLst>
              <a:ext uri="{FF2B5EF4-FFF2-40B4-BE49-F238E27FC236}">
                <a16:creationId xmlns:a16="http://schemas.microsoft.com/office/drawing/2014/main" id="{970FEAB2-838B-B564-AF25-7D3F20881DD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20" y="1376"/>
            <a:ext cx="12188932" cy="6856624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F23DAFF7-4C98-4E0E-8986-198D54B6C1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0" y="0"/>
            <a:ext cx="6858000" cy="6858000"/>
          </a:xfrm>
          <a:prstGeom prst="rect">
            <a:avLst/>
          </a:prstGeom>
          <a:gradFill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  <a:gs pos="0">
                <a:schemeClr val="tx1"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A095E96-319D-4055-AD99-41FEB40300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546522"/>
            <a:ext cx="6327657" cy="400397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5EBF7A8-B42B-4EC3-B442-9B2D1902A7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057" y="1546521"/>
            <a:ext cx="6327656" cy="4016078"/>
          </a:xfrm>
          <a:prstGeom prst="rect">
            <a:avLst/>
          </a:prstGeom>
          <a:blipFill dpi="0" rotWithShape="1">
            <a:blip r:embed="rId4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irsraksts 1">
            <a:extLst>
              <a:ext uri="{FF2B5EF4-FFF2-40B4-BE49-F238E27FC236}">
                <a16:creationId xmlns:a16="http://schemas.microsoft.com/office/drawing/2014/main" id="{6EDA8327-8B0C-BBE9-FE8A-F671BE19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654" y="1828800"/>
            <a:ext cx="4958128" cy="2209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Pilsēta, kurā notika prakse</a:t>
            </a:r>
          </a:p>
        </p:txBody>
      </p:sp>
      <p:sp>
        <p:nvSpPr>
          <p:cNvPr id="3" name="Satura vietturis 2">
            <a:extLst>
              <a:ext uri="{FF2B5EF4-FFF2-40B4-BE49-F238E27FC236}">
                <a16:creationId xmlns:a16="http://schemas.microsoft.com/office/drawing/2014/main" id="{14714C25-91F8-2D4C-D275-7F35612A2B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05654" y="4191001"/>
            <a:ext cx="4958128" cy="112047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200">
                <a:solidFill>
                  <a:srgbClr val="FFFFFF"/>
                </a:solidFill>
              </a:rPr>
              <a:t>Pilsēta atrodas Polijas dienvidaustrumos Novi Sonči, kas ir tuvu Slovākijas robežai. </a:t>
            </a:r>
          </a:p>
        </p:txBody>
      </p:sp>
    </p:spTree>
    <p:extLst>
      <p:ext uri="{BB962C8B-B14F-4D97-AF65-F5344CB8AC3E}">
        <p14:creationId xmlns:p14="http://schemas.microsoft.com/office/powerpoint/2010/main" val="1037930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80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CB7E8AE-A3AC-4BB7-A5C6-F00EC697B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1392401"/>
          </a:xfrm>
          <a:prstGeom prst="rect">
            <a:avLst/>
          </a:prstGeom>
        </p:spPr>
      </p:pic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310E06F9-9F12-4D1B-92C0-4B30818D09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F5EFE88-F6A7-4B53-AF99-227DFC56A0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F9AF5CF-AE21-453A-8D3F-6D9FC64A1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362458" cy="68580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18A41FE-6F14-49D2-8C0F-56A351A98E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1" y="0"/>
            <a:ext cx="5358675" cy="6857999"/>
          </a:xfrm>
          <a:prstGeom prst="rect">
            <a:avLst/>
          </a:prstGeom>
          <a:blipFill dpi="0" rotWithShape="1">
            <a:blip r:embed="rId3">
              <a:alphaModFix amt="3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xy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irsraksts 1">
            <a:extLst>
              <a:ext uri="{FF2B5EF4-FFF2-40B4-BE49-F238E27FC236}">
                <a16:creationId xmlns:a16="http://schemas.microsoft.com/office/drawing/2014/main" id="{8EEF6EA1-CBE0-8E41-F2B2-13896E97BA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744909"/>
            <a:ext cx="4161403" cy="315541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Mūsu dzīvesvieta</a:t>
            </a:r>
          </a:p>
        </p:txBody>
      </p:sp>
      <p:pic>
        <p:nvPicPr>
          <p:cNvPr id="12" name="Attēls 11" descr="Attēls, kurā ir siena, grīda, iekštelpa, telpa&#10;&#10;Apraksts ģenerēts automātiski">
            <a:extLst>
              <a:ext uri="{FF2B5EF4-FFF2-40B4-BE49-F238E27FC236}">
                <a16:creationId xmlns:a16="http://schemas.microsoft.com/office/drawing/2014/main" id="{564D1EF0-3C17-2E22-F893-8EDBDCDD17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983" y="3624"/>
            <a:ext cx="2537597" cy="3677677"/>
          </a:xfrm>
          <a:prstGeom prst="rect">
            <a:avLst/>
          </a:prstGeom>
        </p:spPr>
      </p:pic>
      <p:pic>
        <p:nvPicPr>
          <p:cNvPr id="6" name="Satura vietturis 5" descr="Attēls, kurā ir teksts&#10;&#10;Apraksts ģenerēts automātiski">
            <a:extLst>
              <a:ext uri="{FF2B5EF4-FFF2-40B4-BE49-F238E27FC236}">
                <a16:creationId xmlns:a16="http://schemas.microsoft.com/office/drawing/2014/main" id="{52400E95-0F8A-773A-6251-DABE19D08FD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8839348" y="414049"/>
            <a:ext cx="3706915" cy="2780186"/>
          </a:xfrm>
          <a:prstGeom prst="rect">
            <a:avLst/>
          </a:prstGeom>
        </p:spPr>
      </p:pic>
      <p:pic>
        <p:nvPicPr>
          <p:cNvPr id="8" name="Satura vietturis 7" descr="Attēls, kurā ir teksts, debesis, ēka, ārtelpa&#10;&#10;Apraksts ģenerēts automātiski">
            <a:extLst>
              <a:ext uri="{FF2B5EF4-FFF2-40B4-BE49-F238E27FC236}">
                <a16:creationId xmlns:a16="http://schemas.microsoft.com/office/drawing/2014/main" id="{61FDC4EB-C99F-B464-7ACB-80FB1F27168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5507" y="3911942"/>
            <a:ext cx="3301956" cy="2162780"/>
          </a:xfrm>
          <a:prstGeom prst="rect">
            <a:avLst/>
          </a:prstGeom>
        </p:spPr>
      </p:pic>
      <p:pic>
        <p:nvPicPr>
          <p:cNvPr id="10" name="Attēls 9" descr="Attēls, kurā ir iekštelpa, siena, grīda, telpa&#10;&#10;Apraksts ģenerēts automātiski">
            <a:extLst>
              <a:ext uri="{FF2B5EF4-FFF2-40B4-BE49-F238E27FC236}">
                <a16:creationId xmlns:a16="http://schemas.microsoft.com/office/drawing/2014/main" id="{F10D609E-D0EF-09A0-3E42-936ED0475A6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3262" y="3915439"/>
            <a:ext cx="3301956" cy="2154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069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80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CB7E8AE-A3AC-4BB7-A5C6-F00EC697B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1392401"/>
          </a:xfrm>
          <a:prstGeom prst="rect">
            <a:avLst/>
          </a:prstGeom>
        </p:spPr>
      </p:pic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310E06F9-9F12-4D1B-92C0-4B30818D09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DA29CF3-8B8B-4DDF-A19B-72E0059DD5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DC57656-A01F-4B32-B5C4-D171EDC971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DEA49F7-1946-40FE-ACF9-81D0AC97CA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057" y="-1"/>
            <a:ext cx="12191999" cy="3428998"/>
          </a:xfrm>
          <a:prstGeom prst="rect">
            <a:avLst/>
          </a:prstGeom>
          <a:blipFill dpi="0" rotWithShape="1">
            <a:blip r:embed="rId3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irsraksts 1">
            <a:extLst>
              <a:ext uri="{FF2B5EF4-FFF2-40B4-BE49-F238E27FC236}">
                <a16:creationId xmlns:a16="http://schemas.microsoft.com/office/drawing/2014/main" id="{524F880E-F51F-0012-9B39-9A5D17574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4909"/>
            <a:ext cx="5029200" cy="215069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Ceļš uz Poliju</a:t>
            </a:r>
          </a:p>
        </p:txBody>
      </p:sp>
      <p:pic>
        <p:nvPicPr>
          <p:cNvPr id="6" name="Satura vietturis 5" descr="Attēls, kurā ir iekštelpa, apaļš, gaisma, arka&#10;&#10;Apraksts ģenerēts automātiski">
            <a:extLst>
              <a:ext uri="{FF2B5EF4-FFF2-40B4-BE49-F238E27FC236}">
                <a16:creationId xmlns:a16="http://schemas.microsoft.com/office/drawing/2014/main" id="{1E65D77C-1AC2-3062-7F90-2AE1FD373D5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-6116" y="3431793"/>
            <a:ext cx="4062630" cy="3426207"/>
          </a:xfrm>
          <a:prstGeom prst="rect">
            <a:avLst/>
          </a:prstGeom>
        </p:spPr>
      </p:pic>
      <p:pic>
        <p:nvPicPr>
          <p:cNvPr id="10" name="Attēls 9" descr="Attēls, kurā ir teksts, persona, grupa&#10;&#10;Apraksts ģenerēts automātiski">
            <a:extLst>
              <a:ext uri="{FF2B5EF4-FFF2-40B4-BE49-F238E27FC236}">
                <a16:creationId xmlns:a16="http://schemas.microsoft.com/office/drawing/2014/main" id="{A8D5AD4E-0AC4-2267-ED9C-0CC54FA4A6B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56512" y="3431793"/>
            <a:ext cx="4098633" cy="3426207"/>
          </a:xfrm>
          <a:prstGeom prst="rect">
            <a:avLst/>
          </a:prstGeom>
        </p:spPr>
      </p:pic>
      <p:pic>
        <p:nvPicPr>
          <p:cNvPr id="8" name="Satura vietturis 7" descr="Attēls, kurā ir teksts, debesis, ārtelpa&#10;&#10;Apraksts ģenerēts automātiski">
            <a:extLst>
              <a:ext uri="{FF2B5EF4-FFF2-40B4-BE49-F238E27FC236}">
                <a16:creationId xmlns:a16="http://schemas.microsoft.com/office/drawing/2014/main" id="{13BA4622-CF2F-DD3F-833F-81B0E1B3E20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8307" y="3429000"/>
            <a:ext cx="4063693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441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2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80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27" name="Picture 14">
            <a:extLst>
              <a:ext uri="{FF2B5EF4-FFF2-40B4-BE49-F238E27FC236}">
                <a16:creationId xmlns:a16="http://schemas.microsoft.com/office/drawing/2014/main" id="{1CB7E8AE-A3AC-4BB7-A5C6-F00EC697B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1392401"/>
          </a:xfrm>
          <a:prstGeom prst="rect">
            <a:avLst/>
          </a:prstGeom>
        </p:spPr>
      </p:pic>
      <p:sp useBgFill="1">
        <p:nvSpPr>
          <p:cNvPr id="28" name="Rectangle 16">
            <a:extLst>
              <a:ext uri="{FF2B5EF4-FFF2-40B4-BE49-F238E27FC236}">
                <a16:creationId xmlns:a16="http://schemas.microsoft.com/office/drawing/2014/main" id="{8651CFA9-6065-4243-AC48-858E35978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9" name="Rectangle 18">
            <a:extLst>
              <a:ext uri="{FF2B5EF4-FFF2-40B4-BE49-F238E27FC236}">
                <a16:creationId xmlns:a16="http://schemas.microsoft.com/office/drawing/2014/main" id="{FBC8BBE5-981E-4B0B-9654-32B5668BFF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30" name="Rectangle 20">
            <a:extLst>
              <a:ext uri="{FF2B5EF4-FFF2-40B4-BE49-F238E27FC236}">
                <a16:creationId xmlns:a16="http://schemas.microsoft.com/office/drawing/2014/main" id="{592DB257-3E16-4A3C-9E28-468282812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48" y="0"/>
            <a:ext cx="5989027" cy="68580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31" name="Rectangle 22">
            <a:extLst>
              <a:ext uri="{FF2B5EF4-FFF2-40B4-BE49-F238E27FC236}">
                <a16:creationId xmlns:a16="http://schemas.microsoft.com/office/drawing/2014/main" id="{487685E6-1160-459B-8C70-301404C06C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048" y="0"/>
            <a:ext cx="5989019" cy="6858000"/>
          </a:xfrm>
          <a:prstGeom prst="rect">
            <a:avLst/>
          </a:prstGeom>
          <a:blipFill dpi="0" rotWithShape="1">
            <a:blip r:embed="rId3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94C9708-F6A4-4956-B261-A4A2C4DFEB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48400" y="0"/>
            <a:ext cx="5943600" cy="6858000"/>
          </a:xfrm>
          <a:prstGeom prst="rect">
            <a:avLst/>
          </a:prstGeom>
          <a:solidFill>
            <a:schemeClr val="bg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Virsraksts 1">
            <a:extLst>
              <a:ext uri="{FF2B5EF4-FFF2-40B4-BE49-F238E27FC236}">
                <a16:creationId xmlns:a16="http://schemas.microsoft.com/office/drawing/2014/main" id="{3C53F37A-AD80-937F-C583-AB48D368D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0" y="586992"/>
            <a:ext cx="4953000" cy="166457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solidFill>
                  <a:schemeClr val="tx2"/>
                </a:solidFill>
              </a:rPr>
              <a:t>Mūsu prakses vieta </a:t>
            </a:r>
          </a:p>
        </p:txBody>
      </p:sp>
      <p:pic>
        <p:nvPicPr>
          <p:cNvPr id="6" name="Satura vietturis 5" descr="Attēls, kurā ir teksts, ēka, ārtelpa, debesis&#10;&#10;Apraksts ģenerēts automātiski">
            <a:extLst>
              <a:ext uri="{FF2B5EF4-FFF2-40B4-BE49-F238E27FC236}">
                <a16:creationId xmlns:a16="http://schemas.microsoft.com/office/drawing/2014/main" id="{38EFAF46-98DA-4374-03CD-6FEAEB230C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929" y="613741"/>
            <a:ext cx="4287646" cy="5716862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317384E-8D27-1681-848B-659B88F5BD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53200" y="2411653"/>
            <a:ext cx="4952681" cy="3728613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en-US" sz="18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5174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80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CB7E8AE-A3AC-4BB7-A5C6-F00EC697B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1392401"/>
          </a:xfrm>
          <a:prstGeom prst="rect">
            <a:avLst/>
          </a:prstGeom>
        </p:spPr>
      </p:pic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F1174801-1395-44C5-9B00-CCAC45C056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BADB362-9771-4A3C-B9E5-6777F34C50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Virsraksts 1">
            <a:extLst>
              <a:ext uri="{FF2B5EF4-FFF2-40B4-BE49-F238E27FC236}">
                <a16:creationId xmlns:a16="http://schemas.microsoft.com/office/drawing/2014/main" id="{A5130EFD-823A-2B16-293A-710DF93E3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6275" y="163351"/>
            <a:ext cx="5996619" cy="197988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solidFill>
                  <a:schemeClr val="tx2"/>
                </a:solidFill>
              </a:rPr>
              <a:t>Recepcija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E0EF321-8351-49AB-BA30-A90615C80E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49424"/>
            <a:ext cx="12192000" cy="461772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F729D3C-986A-4A27-A9FF-0A07A0959F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056" y="2249805"/>
            <a:ext cx="12191999" cy="4617720"/>
          </a:xfrm>
          <a:prstGeom prst="rect">
            <a:avLst/>
          </a:prstGeom>
          <a:blipFill dpi="0" rotWithShape="1">
            <a:blip r:embed="rId3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Satura vietturis 5" descr="Attēls, kurā ir iekštelpa, siena, zaļš, telpa&#10;&#10;Apraksts ģenerēts automātiski">
            <a:extLst>
              <a:ext uri="{FF2B5EF4-FFF2-40B4-BE49-F238E27FC236}">
                <a16:creationId xmlns:a16="http://schemas.microsoft.com/office/drawing/2014/main" id="{582D64BA-1A52-F29D-4BDE-CE76829BF19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854" y="2344053"/>
            <a:ext cx="5517782" cy="4138337"/>
          </a:xfrm>
          <a:prstGeom prst="rect">
            <a:avLst/>
          </a:prstGeom>
        </p:spPr>
      </p:pic>
      <p:pic>
        <p:nvPicPr>
          <p:cNvPr id="8" name="Satura vietturis 7" descr="Attēls, kurā ir teksts, griesti, iekštelpa, galds&#10;&#10;Apraksts ģenerēts automātiski">
            <a:extLst>
              <a:ext uri="{FF2B5EF4-FFF2-40B4-BE49-F238E27FC236}">
                <a16:creationId xmlns:a16="http://schemas.microsoft.com/office/drawing/2014/main" id="{F236B170-CB06-519C-0663-9DB21D33517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4668" y="2344053"/>
            <a:ext cx="5517783" cy="4138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2584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D1B4107E-7A28-CC2D-0F8A-D584CBFFE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466765"/>
            <a:ext cx="10515600" cy="1325563"/>
          </a:xfrm>
        </p:spPr>
        <p:txBody>
          <a:bodyPr/>
          <a:lstStyle/>
          <a:p>
            <a:r>
              <a:rPr lang="lv-LV" dirty="0"/>
              <a:t>Restorāns</a:t>
            </a:r>
          </a:p>
        </p:txBody>
      </p:sp>
      <p:pic>
        <p:nvPicPr>
          <p:cNvPr id="6" name="Satura vietturis 5" descr="Attēls, kurā ir iekštelpa&#10;&#10;Apraksts ģenerēts automātiski">
            <a:extLst>
              <a:ext uri="{FF2B5EF4-FFF2-40B4-BE49-F238E27FC236}">
                <a16:creationId xmlns:a16="http://schemas.microsoft.com/office/drawing/2014/main" id="{071C09EE-BA46-1EC7-452D-A078B33DC13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078296" y="1412162"/>
            <a:ext cx="6223818" cy="4667863"/>
          </a:xfrm>
        </p:spPr>
      </p:pic>
      <p:pic>
        <p:nvPicPr>
          <p:cNvPr id="8" name="Satura vietturis 7" descr="Attēls, kurā ir iekštelpa&#10;&#10;Apraksts ģenerēts automātiski">
            <a:extLst>
              <a:ext uri="{FF2B5EF4-FFF2-40B4-BE49-F238E27FC236}">
                <a16:creationId xmlns:a16="http://schemas.microsoft.com/office/drawing/2014/main" id="{BAFE1BC3-DCA9-4C59-B7E4-A66DDD2FDBF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746160" y="1412161"/>
            <a:ext cx="6223816" cy="4667861"/>
          </a:xfrm>
        </p:spPr>
      </p:pic>
    </p:spTree>
    <p:extLst>
      <p:ext uri="{BB962C8B-B14F-4D97-AF65-F5344CB8AC3E}">
        <p14:creationId xmlns:p14="http://schemas.microsoft.com/office/powerpoint/2010/main" val="4176062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80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1CB7E8AE-A3AC-4BB7-A5C6-F00EC697B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1392401"/>
          </a:xfrm>
          <a:prstGeom prst="rect">
            <a:avLst/>
          </a:prstGeom>
        </p:spPr>
      </p:pic>
      <p:sp useBgFill="1">
        <p:nvSpPr>
          <p:cNvPr id="45" name="Rectangle 44">
            <a:extLst>
              <a:ext uri="{FF2B5EF4-FFF2-40B4-BE49-F238E27FC236}">
                <a16:creationId xmlns:a16="http://schemas.microsoft.com/office/drawing/2014/main" id="{4AB8125F-0FD8-48CD-9F43-73E5494EA7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019DD6C-5899-4C07-864B-EB0A7D104A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BDFFBC1-15BD-428E-B8AF-ECF5D1B76D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347881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BFB3075-0323-4EB0-B1A5-776A0E709C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056" y="0"/>
            <a:ext cx="12191999" cy="3478809"/>
          </a:xfrm>
          <a:prstGeom prst="rect">
            <a:avLst/>
          </a:prstGeom>
          <a:blipFill dpi="0" rotWithShape="1">
            <a:blip r:embed="rId3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Virsraksts 8">
            <a:extLst>
              <a:ext uri="{FF2B5EF4-FFF2-40B4-BE49-F238E27FC236}">
                <a16:creationId xmlns:a16="http://schemas.microsoft.com/office/drawing/2014/main" id="{F5D94899-7C88-3F05-9E6F-72B6F1808F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1000"/>
            <a:ext cx="5181600" cy="27432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v-LV" dirty="0"/>
              <a:t>Numuri</a:t>
            </a:r>
            <a:endParaRPr lang="en-US" dirty="0"/>
          </a:p>
        </p:txBody>
      </p:sp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1CAA9C38-A38B-E3E3-4E51-380AD92EAA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8400" y="381000"/>
            <a:ext cx="5181600" cy="2743200"/>
          </a:xfrm>
        </p:spPr>
        <p:txBody>
          <a:bodyPr vert="horz" lIns="91440" tIns="45720" rIns="91440" bIns="45720" rtlCol="0" anchor="ctr">
            <a:normAutofit/>
          </a:bodyPr>
          <a:lstStyle/>
          <a:p>
            <a:endParaRPr lang="en-US" sz="1800" dirty="0">
              <a:solidFill>
                <a:schemeClr val="bg1">
                  <a:alpha val="80000"/>
                </a:schemeClr>
              </a:solidFill>
            </a:endParaRPr>
          </a:p>
        </p:txBody>
      </p:sp>
      <p:pic>
        <p:nvPicPr>
          <p:cNvPr id="17" name="Attēls 16" descr="Attēls, kurā ir siena, iekštelpa, grīda, griesti&#10;&#10;Apraksts ģenerēts automātiski">
            <a:extLst>
              <a:ext uri="{FF2B5EF4-FFF2-40B4-BE49-F238E27FC236}">
                <a16:creationId xmlns:a16="http://schemas.microsoft.com/office/drawing/2014/main" id="{21BD0ED7-35D6-0EE8-BDAF-9C300BF57D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>
          <a:xfrm>
            <a:off x="-3056" y="3429001"/>
            <a:ext cx="4066279" cy="3429000"/>
          </a:xfrm>
          <a:prstGeom prst="rect">
            <a:avLst/>
          </a:prstGeom>
        </p:spPr>
      </p:pic>
      <p:pic>
        <p:nvPicPr>
          <p:cNvPr id="15" name="Satura vietturis 14" descr="Attēls, kurā ir iekštelpa, siena, grīda, gulta&#10;&#10;Apraksts ģenerēts automātiski">
            <a:extLst>
              <a:ext uri="{FF2B5EF4-FFF2-40B4-BE49-F238E27FC236}">
                <a16:creationId xmlns:a16="http://schemas.microsoft.com/office/drawing/2014/main" id="{220079A9-D403-72CD-3D1B-D96118E955C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1333" y="3429001"/>
            <a:ext cx="4066279" cy="3429000"/>
          </a:xfrm>
          <a:prstGeom prst="rect">
            <a:avLst/>
          </a:prstGeom>
        </p:spPr>
      </p:pic>
      <p:pic>
        <p:nvPicPr>
          <p:cNvPr id="13" name="Satura vietturis 12" descr="Attēls, kurā ir iekštelpa, siena, grīda, telpa&#10;&#10;Apraksts ģenerēts automātiski">
            <a:extLst>
              <a:ext uri="{FF2B5EF4-FFF2-40B4-BE49-F238E27FC236}">
                <a16:creationId xmlns:a16="http://schemas.microsoft.com/office/drawing/2014/main" id="{9CA5AFEB-DB4A-1BB0-9D39-CBE3FD88A28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>
          <a:xfrm>
            <a:off x="8125721" y="3429001"/>
            <a:ext cx="4066279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785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80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CB7E8AE-A3AC-4BB7-A5C6-F00EC697B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1392401"/>
          </a:xfrm>
          <a:prstGeom prst="rect">
            <a:avLst/>
          </a:prstGeom>
        </p:spPr>
      </p:pic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310E06F9-9F12-4D1B-92C0-4B30818D09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F5EFE88-F6A7-4B53-AF99-227DFC56A0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F9AF5CF-AE21-453A-8D3F-6D9FC64A1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362458" cy="68580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18A41FE-6F14-49D2-8C0F-56A351A98E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1" y="0"/>
            <a:ext cx="5358675" cy="6857999"/>
          </a:xfrm>
          <a:prstGeom prst="rect">
            <a:avLst/>
          </a:prstGeom>
          <a:blipFill dpi="0" rotWithShape="1">
            <a:blip r:embed="rId3">
              <a:alphaModFix amt="3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xy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irsraksts 1">
            <a:extLst>
              <a:ext uri="{FF2B5EF4-FFF2-40B4-BE49-F238E27FC236}">
                <a16:creationId xmlns:a16="http://schemas.microsoft.com/office/drawing/2014/main" id="{B593087E-7752-2CEF-9C2D-EAE436D7C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744909"/>
            <a:ext cx="4161403" cy="315541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lv-LV" dirty="0"/>
              <a:t>Numuri</a:t>
            </a:r>
            <a:endParaRPr lang="en-US" dirty="0"/>
          </a:p>
        </p:txBody>
      </p:sp>
      <p:pic>
        <p:nvPicPr>
          <p:cNvPr id="6" name="Satura vietturis 5">
            <a:extLst>
              <a:ext uri="{FF2B5EF4-FFF2-40B4-BE49-F238E27FC236}">
                <a16:creationId xmlns:a16="http://schemas.microsoft.com/office/drawing/2014/main" id="{E05B3844-8EA9-13C1-6C59-1877ED858B2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5507" y="608451"/>
            <a:ext cx="3307648" cy="2480736"/>
          </a:xfrm>
          <a:prstGeom prst="rect">
            <a:avLst/>
          </a:prstGeom>
        </p:spPr>
      </p:pic>
      <p:pic>
        <p:nvPicPr>
          <p:cNvPr id="8" name="Satura vietturis 7" descr="Attēls, kurā ir gulta, iekštelpa, guļamistaba&#10;&#10;Apraksts ģenerēts automātiski">
            <a:extLst>
              <a:ext uri="{FF2B5EF4-FFF2-40B4-BE49-F238E27FC236}">
                <a16:creationId xmlns:a16="http://schemas.microsoft.com/office/drawing/2014/main" id="{876AC5DD-BE4C-FA51-E5C5-49BD77081BA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8954" y="612718"/>
            <a:ext cx="3301956" cy="2476467"/>
          </a:xfrm>
          <a:prstGeom prst="rect">
            <a:avLst/>
          </a:prstGeom>
        </p:spPr>
      </p:pic>
      <p:pic>
        <p:nvPicPr>
          <p:cNvPr id="10" name="Attēls 9" descr="Attēls, kurā ir gulta, iekštelpa, siena, spilvens&#10;&#10;Apraksts ģenerēts automātiski">
            <a:extLst>
              <a:ext uri="{FF2B5EF4-FFF2-40B4-BE49-F238E27FC236}">
                <a16:creationId xmlns:a16="http://schemas.microsoft.com/office/drawing/2014/main" id="{9228F580-EC78-CBAA-EA88-FD1C009CBC8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9815" y="3779014"/>
            <a:ext cx="3307648" cy="2480736"/>
          </a:xfrm>
          <a:prstGeom prst="rect">
            <a:avLst/>
          </a:prstGeom>
        </p:spPr>
      </p:pic>
      <p:pic>
        <p:nvPicPr>
          <p:cNvPr id="12" name="Attēls 11" descr="Attēls, kurā ir iekštelpa, gulta, siena, grīda&#10;&#10;Apraksts ģenerēts automātiski">
            <a:extLst>
              <a:ext uri="{FF2B5EF4-FFF2-40B4-BE49-F238E27FC236}">
                <a16:creationId xmlns:a16="http://schemas.microsoft.com/office/drawing/2014/main" id="{68536F65-D117-9217-52BF-AAA6A9A37B5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3262" y="3779013"/>
            <a:ext cx="3307648" cy="2480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940542"/>
      </p:ext>
    </p:extLst>
  </p:cSld>
  <p:clrMapOvr>
    <a:masterClrMapping/>
  </p:clrMapOvr>
</p:sld>
</file>

<file path=ppt/theme/theme1.xml><?xml version="1.0" encoding="utf-8"?>
<a:theme xmlns:a="http://schemas.openxmlformats.org/drawingml/2006/main" name="BlockprintVTI">
  <a:themeElements>
    <a:clrScheme name="Custom 69">
      <a:dk1>
        <a:sysClr val="windowText" lastClr="000000"/>
      </a:dk1>
      <a:lt1>
        <a:sysClr val="window" lastClr="FFFFFF"/>
      </a:lt1>
      <a:dk2>
        <a:srgbClr val="44131A"/>
      </a:dk2>
      <a:lt2>
        <a:srgbClr val="F2ECEA"/>
      </a:lt2>
      <a:accent1>
        <a:srgbClr val="A62C52"/>
      </a:accent1>
      <a:accent2>
        <a:srgbClr val="A7928D"/>
      </a:accent2>
      <a:accent3>
        <a:srgbClr val="307C71"/>
      </a:accent3>
      <a:accent4>
        <a:srgbClr val="41575D"/>
      </a:accent4>
      <a:accent5>
        <a:srgbClr val="8FA3A3"/>
      </a:accent5>
      <a:accent6>
        <a:srgbClr val="CA8370"/>
      </a:accent6>
      <a:hlink>
        <a:srgbClr val="D13D6E"/>
      </a:hlink>
      <a:folHlink>
        <a:srgbClr val="6C9D92"/>
      </a:folHlink>
    </a:clrScheme>
    <a:fontScheme name="Custom 56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ockprintVTI" id="{AA8C8908-6BA4-477C-AEA4-CB6C32A1FE3B}" vid="{36392749-7C1D-4938-93BB-440CD2A1B0A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Spiedoga druka</Template>
  <TotalTime>152</TotalTime>
  <Words>128</Words>
  <Application>Microsoft Office PowerPoint</Application>
  <PresentationFormat>Widescreen</PresentationFormat>
  <Paragraphs>24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Avenir Next LT Pro</vt:lpstr>
      <vt:lpstr>AvenirNext LT Pro Medium</vt:lpstr>
      <vt:lpstr>BlockprintVTI</vt:lpstr>
      <vt:lpstr>Erasmus + mobilitātes projekts Polijā</vt:lpstr>
      <vt:lpstr>Pilsēta, kurā notika prakse</vt:lpstr>
      <vt:lpstr>Mūsu dzīvesvieta</vt:lpstr>
      <vt:lpstr>Ceļš uz Poliju</vt:lpstr>
      <vt:lpstr>Mūsu prakses vieta </vt:lpstr>
      <vt:lpstr>Recepcija</vt:lpstr>
      <vt:lpstr>Restorāns</vt:lpstr>
      <vt:lpstr>Numuri</vt:lpstr>
      <vt:lpstr>Numuri</vt:lpstr>
      <vt:lpstr>Apartamenti</vt:lpstr>
      <vt:lpstr>Darba noliktava, piederumi</vt:lpstr>
      <vt:lpstr>Darba process</vt:lpstr>
      <vt:lpstr>Darba process</vt:lpstr>
      <vt:lpstr>Ekskursija Krakovā</vt:lpstr>
      <vt:lpstr>PowerPoint Presentation</vt:lpstr>
      <vt:lpstr>Ekskursija Bjalka Tatrzanskā</vt:lpstr>
      <vt:lpstr>PowerPoint Presentation</vt:lpstr>
      <vt:lpstr>Secinājumi</vt:lpstr>
      <vt:lpstr>Paldies par uzmanību!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Mūsu prakse Polijā</dc:title>
  <dc:creator>Nikola  Nartiša</dc:creator>
  <cp:lastModifiedBy>Dainis Susejs</cp:lastModifiedBy>
  <cp:revision>7</cp:revision>
  <dcterms:created xsi:type="dcterms:W3CDTF">2022-12-04T18:03:41Z</dcterms:created>
  <dcterms:modified xsi:type="dcterms:W3CDTF">2023-11-15T13:37:52Z</dcterms:modified>
</cp:coreProperties>
</file>