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62" r:id="rId5"/>
    <p:sldId id="264" r:id="rId6"/>
    <p:sldId id="266" r:id="rId7"/>
    <p:sldId id="258" r:id="rId8"/>
    <p:sldId id="263" r:id="rId9"/>
    <p:sldId id="267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/>
              <a:t>Rediģēt šablona apakšvirsraksta stilu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v-LV"/>
              <a:t>Rediģēt šablona virsraksta stilu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v-LV"/>
              <a:t>Noklikšķiniet uz attēla ikonas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E12DFD-9AB6-A347-909C-8F19A823D697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1E6E18-530B-3B48-9F26-AC9F9039F57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09600" y="-1524000"/>
            <a:ext cx="12801600" cy="976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3107C-31D3-55B5-4F67-87C82BBFC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" y="3962400"/>
            <a:ext cx="9144000" cy="1960283"/>
          </a:xfrm>
        </p:spPr>
        <p:txBody>
          <a:bodyPr/>
          <a:lstStyle/>
          <a:p>
            <a:pPr algn="l"/>
            <a:r>
              <a:rPr lang="lv-LV" dirty="0">
                <a:solidFill>
                  <a:schemeClr val="bg2"/>
                </a:solidFill>
              </a:rPr>
              <a:t>Erasmus+ prakse Vācijā, </a:t>
            </a:r>
            <a:r>
              <a:rPr lang="lv-LV" dirty="0" err="1">
                <a:solidFill>
                  <a:schemeClr val="bg2"/>
                </a:solidFill>
              </a:rPr>
              <a:t>Šverīnē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856A27-9826-54EA-D8A9-10F26BA11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5867400"/>
            <a:ext cx="9144000" cy="990600"/>
          </a:xfrm>
        </p:spPr>
        <p:txBody>
          <a:bodyPr>
            <a:normAutofit/>
          </a:bodyPr>
          <a:lstStyle/>
          <a:p>
            <a:pPr algn="l"/>
            <a:r>
              <a:rPr lang="lv-LV" dirty="0">
                <a:solidFill>
                  <a:schemeClr val="bg2"/>
                </a:solidFill>
              </a:rPr>
              <a:t>Madara Zalāne, Anastasija Višņakova</a:t>
            </a:r>
          </a:p>
          <a:p>
            <a:pPr algn="l"/>
            <a:r>
              <a:rPr lang="lv-LV" dirty="0">
                <a:solidFill>
                  <a:schemeClr val="bg2"/>
                </a:solidFill>
              </a:rPr>
              <a:t>4B grupas audzēknes</a:t>
            </a:r>
            <a:endParaRPr lang="ru-RU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5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2589790" y="2209800"/>
            <a:ext cx="72406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v-LV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Paldies par uzmanību!</a:t>
            </a:r>
            <a:endParaRPr lang="lv-LV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3429000"/>
            <a:ext cx="45668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35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20FED-5595-A7BF-CA32-0CA5E21FA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605158"/>
            <a:ext cx="3276600" cy="914400"/>
          </a:xfrm>
        </p:spPr>
        <p:txBody>
          <a:bodyPr>
            <a:noAutofit/>
          </a:bodyPr>
          <a:lstStyle/>
          <a:p>
            <a:r>
              <a:rPr lang="lv-LV" sz="4000" dirty="0"/>
              <a:t>Ceļojums</a:t>
            </a:r>
            <a:endParaRPr lang="ru-RU" sz="3200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82704DB3-8CA3-1AD7-5EEC-7824C2C3119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251" y="189949"/>
            <a:ext cx="3474124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A7260C19-C262-3E0F-698B-703215A43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3682" y="1622815"/>
            <a:ext cx="4419600" cy="2895600"/>
          </a:xfrm>
        </p:spPr>
        <p:txBody>
          <a:bodyPr>
            <a:normAutofit/>
          </a:bodyPr>
          <a:lstStyle/>
          <a:p>
            <a:r>
              <a:rPr lang="lv-LV" sz="2400" dirty="0"/>
              <a:t>31.martā sākās mūsu ceļojums uz Vāciju, Šverīni. </a:t>
            </a:r>
          </a:p>
          <a:p>
            <a:endParaRPr lang="lv-LV" dirty="0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D80DCDFF-8120-AD31-E2D9-64A7D52FB5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0744" y="526079"/>
            <a:ext cx="2102762" cy="2509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D30841A6-7D00-D1DB-34E0-43E6210477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105" y="2819400"/>
            <a:ext cx="4084177" cy="3062582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D9A67A45-C323-EBC6-D7E9-AD34F38346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03093" y="3152543"/>
            <a:ext cx="2014537" cy="3557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01B14549-C19B-CCD6-DB66-97F328A240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0" y="3234475"/>
            <a:ext cx="1905325" cy="3393551"/>
          </a:xfrm>
          <a:prstGeom prst="rect">
            <a:avLst/>
          </a:prstGeom>
        </p:spPr>
      </p:pic>
      <p:grpSp>
        <p:nvGrpSpPr>
          <p:cNvPr id="44" name="Grupa 43"/>
          <p:cNvGrpSpPr/>
          <p:nvPr/>
        </p:nvGrpSpPr>
        <p:grpSpPr>
          <a:xfrm>
            <a:off x="3292228" y="717375"/>
            <a:ext cx="1672095" cy="957524"/>
            <a:chOff x="3124220" y="621261"/>
            <a:chExt cx="1672095" cy="957524"/>
          </a:xfrm>
        </p:grpSpPr>
        <p:sp>
          <p:nvSpPr>
            <p:cNvPr id="45" name="Brīvforma 44"/>
            <p:cNvSpPr/>
            <p:nvPr/>
          </p:nvSpPr>
          <p:spPr>
            <a:xfrm rot="799113">
              <a:off x="3124220" y="621261"/>
              <a:ext cx="1066759" cy="957524"/>
            </a:xfrm>
            <a:custGeom>
              <a:avLst/>
              <a:gdLst>
                <a:gd name="connsiteX0" fmla="*/ 0 w 1771650"/>
                <a:gd name="connsiteY0" fmla="*/ 1552575 h 1552575"/>
                <a:gd name="connsiteX1" fmla="*/ 123825 w 1771650"/>
                <a:gd name="connsiteY1" fmla="*/ 1276350 h 1552575"/>
                <a:gd name="connsiteX2" fmla="*/ 266700 w 1771650"/>
                <a:gd name="connsiteY2" fmla="*/ 1066800 h 1552575"/>
                <a:gd name="connsiteX3" fmla="*/ 457200 w 1771650"/>
                <a:gd name="connsiteY3" fmla="*/ 895350 h 1552575"/>
                <a:gd name="connsiteX4" fmla="*/ 771525 w 1771650"/>
                <a:gd name="connsiteY4" fmla="*/ 752475 h 1552575"/>
                <a:gd name="connsiteX5" fmla="*/ 1114425 w 1771650"/>
                <a:gd name="connsiteY5" fmla="*/ 752475 h 1552575"/>
                <a:gd name="connsiteX6" fmla="*/ 1381125 w 1771650"/>
                <a:gd name="connsiteY6" fmla="*/ 923925 h 1552575"/>
                <a:gd name="connsiteX7" fmla="*/ 1362075 w 1771650"/>
                <a:gd name="connsiteY7" fmla="*/ 1276350 h 1552575"/>
                <a:gd name="connsiteX8" fmla="*/ 1000125 w 1771650"/>
                <a:gd name="connsiteY8" fmla="*/ 1533525 h 1552575"/>
                <a:gd name="connsiteX9" fmla="*/ 628650 w 1771650"/>
                <a:gd name="connsiteY9" fmla="*/ 1419225 h 1552575"/>
                <a:gd name="connsiteX10" fmla="*/ 514350 w 1771650"/>
                <a:gd name="connsiteY10" fmla="*/ 1152525 h 1552575"/>
                <a:gd name="connsiteX11" fmla="*/ 609600 w 1771650"/>
                <a:gd name="connsiteY11" fmla="*/ 723900 h 1552575"/>
                <a:gd name="connsiteX12" fmla="*/ 819150 w 1771650"/>
                <a:gd name="connsiteY12" fmla="*/ 409575 h 1552575"/>
                <a:gd name="connsiteX13" fmla="*/ 1095375 w 1771650"/>
                <a:gd name="connsiteY13" fmla="*/ 219075 h 1552575"/>
                <a:gd name="connsiteX14" fmla="*/ 1409700 w 1771650"/>
                <a:gd name="connsiteY14" fmla="*/ 95250 h 1552575"/>
                <a:gd name="connsiteX15" fmla="*/ 1771650 w 1771650"/>
                <a:gd name="connsiteY15" fmla="*/ 0 h 1552575"/>
                <a:gd name="connsiteX0" fmla="*/ 0 w 1771650"/>
                <a:gd name="connsiteY0" fmla="*/ 1552575 h 1552575"/>
                <a:gd name="connsiteX1" fmla="*/ 123825 w 1771650"/>
                <a:gd name="connsiteY1" fmla="*/ 1276350 h 1552575"/>
                <a:gd name="connsiteX2" fmla="*/ 266700 w 1771650"/>
                <a:gd name="connsiteY2" fmla="*/ 1066800 h 1552575"/>
                <a:gd name="connsiteX3" fmla="*/ 457200 w 1771650"/>
                <a:gd name="connsiteY3" fmla="*/ 895350 h 1552575"/>
                <a:gd name="connsiteX4" fmla="*/ 771525 w 1771650"/>
                <a:gd name="connsiteY4" fmla="*/ 752475 h 1552575"/>
                <a:gd name="connsiteX5" fmla="*/ 1114425 w 1771650"/>
                <a:gd name="connsiteY5" fmla="*/ 752475 h 1552575"/>
                <a:gd name="connsiteX6" fmla="*/ 1381125 w 1771650"/>
                <a:gd name="connsiteY6" fmla="*/ 923925 h 1552575"/>
                <a:gd name="connsiteX7" fmla="*/ 1362075 w 1771650"/>
                <a:gd name="connsiteY7" fmla="*/ 1276350 h 1552575"/>
                <a:gd name="connsiteX8" fmla="*/ 985010 w 1771650"/>
                <a:gd name="connsiteY8" fmla="*/ 1467379 h 1552575"/>
                <a:gd name="connsiteX9" fmla="*/ 628650 w 1771650"/>
                <a:gd name="connsiteY9" fmla="*/ 1419225 h 1552575"/>
                <a:gd name="connsiteX10" fmla="*/ 514350 w 1771650"/>
                <a:gd name="connsiteY10" fmla="*/ 1152525 h 1552575"/>
                <a:gd name="connsiteX11" fmla="*/ 609600 w 1771650"/>
                <a:gd name="connsiteY11" fmla="*/ 723900 h 1552575"/>
                <a:gd name="connsiteX12" fmla="*/ 819150 w 1771650"/>
                <a:gd name="connsiteY12" fmla="*/ 409575 h 1552575"/>
                <a:gd name="connsiteX13" fmla="*/ 1095375 w 1771650"/>
                <a:gd name="connsiteY13" fmla="*/ 219075 h 1552575"/>
                <a:gd name="connsiteX14" fmla="*/ 1409700 w 1771650"/>
                <a:gd name="connsiteY14" fmla="*/ 95250 h 1552575"/>
                <a:gd name="connsiteX15" fmla="*/ 1771650 w 1771650"/>
                <a:gd name="connsiteY15" fmla="*/ 0 h 1552575"/>
                <a:gd name="connsiteX0" fmla="*/ 0 w 1771650"/>
                <a:gd name="connsiteY0" fmla="*/ 1552575 h 1552575"/>
                <a:gd name="connsiteX1" fmla="*/ 123825 w 1771650"/>
                <a:gd name="connsiteY1" fmla="*/ 1276350 h 1552575"/>
                <a:gd name="connsiteX2" fmla="*/ 266700 w 1771650"/>
                <a:gd name="connsiteY2" fmla="*/ 1066800 h 1552575"/>
                <a:gd name="connsiteX3" fmla="*/ 457200 w 1771650"/>
                <a:gd name="connsiteY3" fmla="*/ 895350 h 1552575"/>
                <a:gd name="connsiteX4" fmla="*/ 771525 w 1771650"/>
                <a:gd name="connsiteY4" fmla="*/ 752475 h 1552575"/>
                <a:gd name="connsiteX5" fmla="*/ 1114425 w 1771650"/>
                <a:gd name="connsiteY5" fmla="*/ 752475 h 1552575"/>
                <a:gd name="connsiteX6" fmla="*/ 1381125 w 1771650"/>
                <a:gd name="connsiteY6" fmla="*/ 923925 h 1552575"/>
                <a:gd name="connsiteX7" fmla="*/ 1362075 w 1771650"/>
                <a:gd name="connsiteY7" fmla="*/ 1276350 h 1552575"/>
                <a:gd name="connsiteX8" fmla="*/ 1000126 w 1771650"/>
                <a:gd name="connsiteY8" fmla="*/ 1533526 h 1552575"/>
                <a:gd name="connsiteX9" fmla="*/ 628650 w 1771650"/>
                <a:gd name="connsiteY9" fmla="*/ 1419225 h 1552575"/>
                <a:gd name="connsiteX10" fmla="*/ 514350 w 1771650"/>
                <a:gd name="connsiteY10" fmla="*/ 1152525 h 1552575"/>
                <a:gd name="connsiteX11" fmla="*/ 609600 w 1771650"/>
                <a:gd name="connsiteY11" fmla="*/ 723900 h 1552575"/>
                <a:gd name="connsiteX12" fmla="*/ 819150 w 1771650"/>
                <a:gd name="connsiteY12" fmla="*/ 409575 h 1552575"/>
                <a:gd name="connsiteX13" fmla="*/ 1095375 w 1771650"/>
                <a:gd name="connsiteY13" fmla="*/ 219075 h 1552575"/>
                <a:gd name="connsiteX14" fmla="*/ 1409700 w 1771650"/>
                <a:gd name="connsiteY14" fmla="*/ 95250 h 1552575"/>
                <a:gd name="connsiteX15" fmla="*/ 1771650 w 1771650"/>
                <a:gd name="connsiteY15" fmla="*/ 0 h 1552575"/>
                <a:gd name="connsiteX0" fmla="*/ 0 w 1837196"/>
                <a:gd name="connsiteY0" fmla="*/ 1708360 h 1708359"/>
                <a:gd name="connsiteX1" fmla="*/ 189371 w 1837196"/>
                <a:gd name="connsiteY1" fmla="*/ 1276350 h 1708359"/>
                <a:gd name="connsiteX2" fmla="*/ 332246 w 1837196"/>
                <a:gd name="connsiteY2" fmla="*/ 1066800 h 1708359"/>
                <a:gd name="connsiteX3" fmla="*/ 522746 w 1837196"/>
                <a:gd name="connsiteY3" fmla="*/ 895350 h 1708359"/>
                <a:gd name="connsiteX4" fmla="*/ 837071 w 1837196"/>
                <a:gd name="connsiteY4" fmla="*/ 752475 h 1708359"/>
                <a:gd name="connsiteX5" fmla="*/ 1179971 w 1837196"/>
                <a:gd name="connsiteY5" fmla="*/ 752475 h 1708359"/>
                <a:gd name="connsiteX6" fmla="*/ 1446671 w 1837196"/>
                <a:gd name="connsiteY6" fmla="*/ 923925 h 1708359"/>
                <a:gd name="connsiteX7" fmla="*/ 1427621 w 1837196"/>
                <a:gd name="connsiteY7" fmla="*/ 1276350 h 1708359"/>
                <a:gd name="connsiteX8" fmla="*/ 1065672 w 1837196"/>
                <a:gd name="connsiteY8" fmla="*/ 1533526 h 1708359"/>
                <a:gd name="connsiteX9" fmla="*/ 694196 w 1837196"/>
                <a:gd name="connsiteY9" fmla="*/ 1419225 h 1708359"/>
                <a:gd name="connsiteX10" fmla="*/ 579896 w 1837196"/>
                <a:gd name="connsiteY10" fmla="*/ 1152525 h 1708359"/>
                <a:gd name="connsiteX11" fmla="*/ 675146 w 1837196"/>
                <a:gd name="connsiteY11" fmla="*/ 723900 h 1708359"/>
                <a:gd name="connsiteX12" fmla="*/ 884696 w 1837196"/>
                <a:gd name="connsiteY12" fmla="*/ 409575 h 1708359"/>
                <a:gd name="connsiteX13" fmla="*/ 1160921 w 1837196"/>
                <a:gd name="connsiteY13" fmla="*/ 219075 h 1708359"/>
                <a:gd name="connsiteX14" fmla="*/ 1475246 w 1837196"/>
                <a:gd name="connsiteY14" fmla="*/ 95250 h 1708359"/>
                <a:gd name="connsiteX15" fmla="*/ 1837196 w 1837196"/>
                <a:gd name="connsiteY15" fmla="*/ 0 h 170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7196" h="1708359">
                  <a:moveTo>
                    <a:pt x="0" y="1708360"/>
                  </a:moveTo>
                  <a:cubicBezTo>
                    <a:pt x="39687" y="1610728"/>
                    <a:pt x="133997" y="1383277"/>
                    <a:pt x="189371" y="1276350"/>
                  </a:cubicBezTo>
                  <a:cubicBezTo>
                    <a:pt x="244745" y="1169423"/>
                    <a:pt x="276684" y="1130300"/>
                    <a:pt x="332246" y="1066800"/>
                  </a:cubicBezTo>
                  <a:cubicBezTo>
                    <a:pt x="387808" y="1003300"/>
                    <a:pt x="438609" y="947737"/>
                    <a:pt x="522746" y="895350"/>
                  </a:cubicBezTo>
                  <a:cubicBezTo>
                    <a:pt x="606884" y="842962"/>
                    <a:pt x="727534" y="776287"/>
                    <a:pt x="837071" y="752475"/>
                  </a:cubicBezTo>
                  <a:cubicBezTo>
                    <a:pt x="946608" y="728663"/>
                    <a:pt x="1078371" y="723900"/>
                    <a:pt x="1179971" y="752475"/>
                  </a:cubicBezTo>
                  <a:cubicBezTo>
                    <a:pt x="1281571" y="781050"/>
                    <a:pt x="1405396" y="836612"/>
                    <a:pt x="1446671" y="923925"/>
                  </a:cubicBezTo>
                  <a:cubicBezTo>
                    <a:pt x="1487946" y="1011237"/>
                    <a:pt x="1491121" y="1174750"/>
                    <a:pt x="1427621" y="1276350"/>
                  </a:cubicBezTo>
                  <a:cubicBezTo>
                    <a:pt x="1364121" y="1377950"/>
                    <a:pt x="1187910" y="1509713"/>
                    <a:pt x="1065672" y="1533526"/>
                  </a:cubicBezTo>
                  <a:cubicBezTo>
                    <a:pt x="943435" y="1557339"/>
                    <a:pt x="775159" y="1482725"/>
                    <a:pt x="694196" y="1419225"/>
                  </a:cubicBezTo>
                  <a:cubicBezTo>
                    <a:pt x="613233" y="1355725"/>
                    <a:pt x="583071" y="1268412"/>
                    <a:pt x="579896" y="1152525"/>
                  </a:cubicBezTo>
                  <a:cubicBezTo>
                    <a:pt x="576721" y="1036638"/>
                    <a:pt x="624346" y="847725"/>
                    <a:pt x="675146" y="723900"/>
                  </a:cubicBezTo>
                  <a:cubicBezTo>
                    <a:pt x="725946" y="600075"/>
                    <a:pt x="803733" y="493713"/>
                    <a:pt x="884696" y="409575"/>
                  </a:cubicBezTo>
                  <a:cubicBezTo>
                    <a:pt x="965659" y="325437"/>
                    <a:pt x="1062496" y="271462"/>
                    <a:pt x="1160921" y="219075"/>
                  </a:cubicBezTo>
                  <a:cubicBezTo>
                    <a:pt x="1259346" y="166688"/>
                    <a:pt x="1362534" y="131762"/>
                    <a:pt x="1475246" y="95250"/>
                  </a:cubicBezTo>
                  <a:cubicBezTo>
                    <a:pt x="1587958" y="58738"/>
                    <a:pt x="1712577" y="29369"/>
                    <a:pt x="1837196" y="0"/>
                  </a:cubicBezTo>
                </a:path>
              </a:pathLst>
            </a:cu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lv-LV">
                <a:ln w="38100">
                  <a:solidFill>
                    <a:schemeClr val="tx1"/>
                  </a:solidFill>
                  <a:prstDash val="lgDash"/>
                </a:ln>
              </a:endParaRPr>
            </a:p>
          </p:txBody>
        </p:sp>
        <p:grpSp>
          <p:nvGrpSpPr>
            <p:cNvPr id="46" name="Grupa 45"/>
            <p:cNvGrpSpPr/>
            <p:nvPr/>
          </p:nvGrpSpPr>
          <p:grpSpPr>
            <a:xfrm>
              <a:off x="4204869" y="666747"/>
              <a:ext cx="591446" cy="336254"/>
              <a:chOff x="4204869" y="666747"/>
              <a:chExt cx="591446" cy="336254"/>
            </a:xfrm>
          </p:grpSpPr>
          <p:sp>
            <p:nvSpPr>
              <p:cNvPr id="47" name="Vienādsānu trīsstūris 46"/>
              <p:cNvSpPr/>
              <p:nvPr/>
            </p:nvSpPr>
            <p:spPr>
              <a:xfrm rot="20231209">
                <a:off x="4284912" y="810912"/>
                <a:ext cx="375670" cy="166508"/>
              </a:xfrm>
              <a:prstGeom prst="triangle">
                <a:avLst>
                  <a:gd name="adj" fmla="val 1250"/>
                </a:avLst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8" name="Vienādsānu trīsstūris 47"/>
              <p:cNvSpPr/>
              <p:nvPr/>
            </p:nvSpPr>
            <p:spPr>
              <a:xfrm rot="5920481">
                <a:off x="4378645" y="601714"/>
                <a:ext cx="227511" cy="575064"/>
              </a:xfrm>
              <a:prstGeom prst="triangle">
                <a:avLst>
                  <a:gd name="adj" fmla="val 15535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9" name="Vienādsānu trīsstūris 48"/>
              <p:cNvSpPr/>
              <p:nvPr/>
            </p:nvSpPr>
            <p:spPr>
              <a:xfrm rot="6175822">
                <a:off x="4463933" y="457046"/>
                <a:ext cx="122682" cy="542083"/>
              </a:xfrm>
              <a:prstGeom prst="triangle">
                <a:avLst>
                  <a:gd name="adj" fmla="val 91782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70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09518 0.04004 C 0.11498 0.04907 0.14479 0.05393 0.17604 0.05393 C 0.21159 0.05393 0.24011 0.04907 0.2599 0.04004 L 0.35521 4.44444E-6 " pathEditMode="relative" rAng="0" ptsTypes="FffFF">
                                      <p:cBhvr>
                                        <p:cTn id="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6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76B91-860D-A3ED-A05C-FBE92BEF4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81000"/>
            <a:ext cx="3429000" cy="1046274"/>
          </a:xfrm>
        </p:spPr>
        <p:txBody>
          <a:bodyPr>
            <a:noAutofit/>
          </a:bodyPr>
          <a:lstStyle/>
          <a:p>
            <a:r>
              <a:rPr lang="lv-LV" sz="4400" dirty="0"/>
              <a:t>Prakses</a:t>
            </a:r>
            <a:r>
              <a:rPr lang="lv-LV" sz="4000" dirty="0"/>
              <a:t> laiks</a:t>
            </a:r>
            <a:endParaRPr lang="ru-RU" sz="4000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5F10904A-651F-5466-9B33-CA7F857CD45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5895" y="173347"/>
            <a:ext cx="2745543" cy="21679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7E19D8BF-60FE-B97C-0289-9CA9F6FB01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8600" y="1526864"/>
            <a:ext cx="4572000" cy="3578536"/>
          </a:xfrm>
        </p:spPr>
        <p:txBody>
          <a:bodyPr>
            <a:normAutofit/>
          </a:bodyPr>
          <a:lstStyle/>
          <a:p>
            <a:r>
              <a:rPr lang="lv-LV" sz="2400" dirty="0"/>
              <a:t>Mums bija iepazīšanās ar prakses vietu, darbiniekiem, priekšnieku un tad mēs ķērāmies klāt pie darba. </a:t>
            </a:r>
          </a:p>
          <a:p>
            <a:r>
              <a:rPr lang="lv-LV" sz="2400" dirty="0"/>
              <a:t>Prakses laikā mēs nostiprinājām savas zināšanas, kā arī uzzinājām daudz ko jaunu. </a:t>
            </a:r>
            <a:endParaRPr lang="ru-RU" sz="2400" dirty="0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AB1F29E6-339C-4591-FF2B-B4EF78346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2239" y="282464"/>
            <a:ext cx="2745543" cy="2058788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0CF1DC89-68DF-3F85-37F2-BA7216D616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653" y="2457961"/>
            <a:ext cx="2745543" cy="2058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A3896A3F-7FE5-98E8-FBCB-3181979D6B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3569" y="2738669"/>
            <a:ext cx="2173324" cy="2898285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A342EF7A-7318-E6AE-1A8B-AE12F88731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685" y="4677660"/>
            <a:ext cx="2676471" cy="2006993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DB1CFB85-0297-5E61-32D7-71B20D15716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6203" y="4688844"/>
            <a:ext cx="2266318" cy="19958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422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B19AE4B1-7982-E512-B2DF-02F2BCCFF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346" y="2490909"/>
            <a:ext cx="1398240" cy="1864653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65FA2114-8E2B-6A51-F440-35A83A7A1C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47" y="3101190"/>
            <a:ext cx="1870227" cy="2494083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7897A1A-8E36-432E-C4DA-4685AE9424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524" y="204983"/>
            <a:ext cx="1559079" cy="207914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959EEDD-0FFD-F8DE-D62E-BAB0E23FC3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82643"/>
            <a:ext cx="1593986" cy="2125696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17D9A327-F766-CE70-6ABD-2C32B982F3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800" y="2490908"/>
            <a:ext cx="1300003" cy="185732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EBDB5917-8AB8-8A98-0963-56C206750E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286" y="204983"/>
            <a:ext cx="1413343" cy="2081017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253BC632-D0F8-2C12-1B2B-6FDC839553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5374" y="205317"/>
            <a:ext cx="1425509" cy="2054137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A886E51F-1CF0-6E5E-B59D-7A8576763DE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2608" y="183025"/>
            <a:ext cx="1577232" cy="2102976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6ECC2B69-28A8-F0DC-5606-C903A12648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9725" y="2526045"/>
            <a:ext cx="1593987" cy="2125317"/>
          </a:xfrm>
          <a:prstGeom prst="rect">
            <a:avLst/>
          </a:prstGeom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A61546CB-F976-7072-C046-65185D79E80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0" y="3419569"/>
            <a:ext cx="1991665" cy="2655552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76815041-BEB1-EF4C-3A8F-70ACF17013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161642"/>
            <a:ext cx="1617299" cy="2167697"/>
          </a:xfrm>
          <a:prstGeom prst="rect">
            <a:avLst/>
          </a:prstGeom>
        </p:spPr>
      </p:pic>
      <p:pic>
        <p:nvPicPr>
          <p:cNvPr id="13" name="Рисунок 13">
            <a:extLst>
              <a:ext uri="{FF2B5EF4-FFF2-40B4-BE49-F238E27FC236}">
                <a16:creationId xmlns:a16="http://schemas.microsoft.com/office/drawing/2014/main" id="{2001E727-F6E7-C844-E3C5-B463C8185FC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5374" y="3122527"/>
            <a:ext cx="1838226" cy="2451408"/>
          </a:xfrm>
          <a:prstGeom prst="rect">
            <a:avLst/>
          </a:prstGeom>
        </p:spPr>
      </p:pic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05907851-5AEE-2399-6D88-B1F32B6C561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8208" y="4495800"/>
            <a:ext cx="1703858" cy="2272218"/>
          </a:xfrm>
          <a:prstGeom prst="rect">
            <a:avLst/>
          </a:prstGeom>
        </p:spPr>
      </p:pic>
      <p:pic>
        <p:nvPicPr>
          <p:cNvPr id="15" name="Рисунок 15">
            <a:extLst>
              <a:ext uri="{FF2B5EF4-FFF2-40B4-BE49-F238E27FC236}">
                <a16:creationId xmlns:a16="http://schemas.microsoft.com/office/drawing/2014/main" id="{2CD07BBA-727D-1D7B-3A37-36654425000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668" y="4803888"/>
            <a:ext cx="1425509" cy="190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7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7F78CE19-0C02-7324-259B-53A73DF5D9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14" y="685800"/>
            <a:ext cx="2129844" cy="2840301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E4A072CC-6B28-B197-875B-322E8C174B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221" y="2022152"/>
            <a:ext cx="1722075" cy="2296510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AAB5F61-F005-1951-BD3E-9686A66780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503" y="66389"/>
            <a:ext cx="1722073" cy="2296097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50078579-9B9B-87DF-680C-E2A082D828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452" y="2425567"/>
            <a:ext cx="2675820" cy="2006865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6635ACB7-B42C-C95A-ECBF-B9F35BB67A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800" y="2812913"/>
            <a:ext cx="2258218" cy="3011497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1336A821-DACB-7691-1BE0-08FF104214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782" y="207699"/>
            <a:ext cx="1722073" cy="2296509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90D8475B-13D0-46D6-7E3A-4DC19556C9E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552" y="207699"/>
            <a:ext cx="2685120" cy="2013479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763E2B72-57D6-CB0B-41C5-9597E0A16A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038600"/>
            <a:ext cx="1722073" cy="2296509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04D45240-9755-F6DC-E6FD-C2C818C7BC7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144" y="2812913"/>
            <a:ext cx="2180934" cy="2908433"/>
          </a:xfrm>
          <a:prstGeom prst="rect">
            <a:avLst/>
          </a:prstGeom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4430B4B0-C16C-35BC-0E0E-2CEF1CCEA80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221" y="207699"/>
            <a:ext cx="2228193" cy="1670845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1C5F1C63-7E52-67AB-E301-386C741AF65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9576" y="4563646"/>
            <a:ext cx="1564709" cy="2086653"/>
          </a:xfrm>
          <a:prstGeom prst="rect">
            <a:avLst/>
          </a:prstGeom>
        </p:spPr>
      </p:pic>
      <p:pic>
        <p:nvPicPr>
          <p:cNvPr id="13" name="Рисунок 13">
            <a:extLst>
              <a:ext uri="{FF2B5EF4-FFF2-40B4-BE49-F238E27FC236}">
                <a16:creationId xmlns:a16="http://schemas.microsoft.com/office/drawing/2014/main" id="{F8B0601E-5B70-2994-CE55-462FED10FF6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5709" y="4458719"/>
            <a:ext cx="1722073" cy="2296509"/>
          </a:xfrm>
          <a:prstGeom prst="rect">
            <a:avLst/>
          </a:prstGeom>
        </p:spPr>
      </p:pic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F652F4F8-BBEA-2138-A6BE-F75106AB3D0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72" y="4537696"/>
            <a:ext cx="1603627" cy="213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5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7823200" y="609600"/>
            <a:ext cx="4011084" cy="1219200"/>
          </a:xfrm>
        </p:spPr>
        <p:txBody>
          <a:bodyPr/>
          <a:lstStyle/>
          <a:p>
            <a:r>
              <a:rPr lang="lv-LV" sz="4000" dirty="0"/>
              <a:t>Atpūta</a:t>
            </a:r>
            <a:endParaRPr lang="lv-LV" sz="3600" dirty="0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7924800" y="1905000"/>
            <a:ext cx="4011084" cy="3687763"/>
          </a:xfrm>
        </p:spPr>
        <p:txBody>
          <a:bodyPr>
            <a:noAutofit/>
          </a:bodyPr>
          <a:lstStyle/>
          <a:p>
            <a:r>
              <a:rPr lang="lv-LV" sz="2400" dirty="0"/>
              <a:t>Prakses laikā mums bija ne tikai darbs, bet arī atpūta, kuru jūs varat redzēt bildēs.</a:t>
            </a:r>
          </a:p>
          <a:p>
            <a:r>
              <a:rPr lang="lv-LV" sz="2400" dirty="0"/>
              <a:t>Mēs apmeklējam pili, staigājām pa pilsētu, bijām kāpšanas parkā «</a:t>
            </a:r>
            <a:r>
              <a:rPr lang="lv-LV" sz="2400" dirty="0" err="1"/>
              <a:t>Kletterwald</a:t>
            </a:r>
            <a:r>
              <a:rPr lang="lv-LV" sz="2400" dirty="0"/>
              <a:t>», apmeklējām </a:t>
            </a:r>
            <a:r>
              <a:rPr lang="lv-LV" sz="2400" dirty="0" err="1"/>
              <a:t>zoo</a:t>
            </a:r>
            <a:r>
              <a:rPr lang="lv-LV" sz="2400" dirty="0"/>
              <a:t> utt.</a:t>
            </a:r>
          </a:p>
          <a:p>
            <a:endParaRPr lang="lv-LV" sz="1800" dirty="0"/>
          </a:p>
        </p:txBody>
      </p:sp>
      <p:pic>
        <p:nvPicPr>
          <p:cNvPr id="5" name="Рисунок 7">
            <a:extLst>
              <a:ext uri="{FF2B5EF4-FFF2-40B4-BE49-F238E27FC236}">
                <a16:creationId xmlns:a16="http://schemas.microsoft.com/office/drawing/2014/main" id="{5D5FB6BC-7A66-B651-537B-8033AD8E4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05" y="228600"/>
            <a:ext cx="3584113" cy="2688086"/>
          </a:xfrm>
          <a:prstGeom prst="rect">
            <a:avLst/>
          </a:prstGeom>
        </p:spPr>
      </p:pic>
      <p:pic>
        <p:nvPicPr>
          <p:cNvPr id="8" name="Satura vietturis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1447800"/>
            <a:ext cx="2438401" cy="1828800"/>
          </a:xfrm>
        </p:spPr>
      </p:pic>
      <p:pic>
        <p:nvPicPr>
          <p:cNvPr id="9" name="Attēls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47762" y="3576638"/>
            <a:ext cx="3619500" cy="2714625"/>
          </a:xfrm>
          <a:prstGeom prst="rect">
            <a:avLst/>
          </a:prstGeom>
        </p:spPr>
      </p:pic>
      <p:pic>
        <p:nvPicPr>
          <p:cNvPr id="10" name="Attēls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3867150"/>
            <a:ext cx="3175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4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7ABBD59-E94E-2508-0D52-7A719F973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6625" y="275574"/>
            <a:ext cx="3493995" cy="2620026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44BD26A-18AF-6B70-9188-28337086C2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350231"/>
            <a:ext cx="2565153" cy="192352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67022FC1-82C0-D579-8223-364E27D292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6626" y="3124200"/>
            <a:ext cx="3688749" cy="3274293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DC1063DD-6533-45CD-20C8-E6339F4920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69" y="133350"/>
            <a:ext cx="2703525" cy="2027644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473D3736-573E-A47E-30C7-00E6B98813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2359992"/>
            <a:ext cx="2565612" cy="1923864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2564B650-7F84-D482-D3BD-BA715AA811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606" y="350231"/>
            <a:ext cx="2058327" cy="3659626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BD9A57DE-6BA7-0FC5-4216-7DD84349EE9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2634010"/>
            <a:ext cx="2148371" cy="3013783"/>
          </a:xfrm>
          <a:prstGeom prst="rect">
            <a:avLst/>
          </a:prstGeom>
        </p:spPr>
      </p:pic>
      <p:pic>
        <p:nvPicPr>
          <p:cNvPr id="15" name="Рисунок 15">
            <a:extLst>
              <a:ext uri="{FF2B5EF4-FFF2-40B4-BE49-F238E27FC236}">
                <a16:creationId xmlns:a16="http://schemas.microsoft.com/office/drawing/2014/main" id="{77F86569-90F5-6704-E614-A82DE57F931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0506" y="4343400"/>
            <a:ext cx="3051199" cy="228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1">
            <a:extLst>
              <a:ext uri="{FF2B5EF4-FFF2-40B4-BE49-F238E27FC236}">
                <a16:creationId xmlns:a16="http://schemas.microsoft.com/office/drawing/2014/main" id="{B08B18BA-83B6-DDDC-07B2-FB1F498CE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4114800"/>
            <a:ext cx="1914448" cy="2553054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1EE9938-159C-6017-57D3-C0900B4B4F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33350"/>
            <a:ext cx="2917461" cy="3890645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37C55CD-E1C6-6348-1A1A-4C59A9957E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9856" y="136100"/>
            <a:ext cx="2874469" cy="2155465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131180C3-E5A8-EDF7-A5B7-D6EC8B9099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709" y="262740"/>
            <a:ext cx="2074681" cy="2766738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441E1C59-9771-9687-FFFF-DB8ED16E78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692" y="95250"/>
            <a:ext cx="3404685" cy="2553056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4F2E092E-FF7F-FF4D-C9D1-91D4D22C66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3637" y="3431025"/>
            <a:ext cx="4163647" cy="3122175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FC6E4537-182A-729D-6E52-4E9F5E56B2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138814"/>
            <a:ext cx="1914448" cy="2509990"/>
          </a:xfrm>
          <a:prstGeom prst="rect">
            <a:avLst/>
          </a:prstGeom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0C1480E1-B224-FCAE-F443-39DC0BB639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0704" y="3029478"/>
            <a:ext cx="2516662" cy="335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3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lv-LV" sz="4000" dirty="0"/>
              <a:t>Ieguvumi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v-LV" dirty="0"/>
              <a:t>No šīs prakses mēs ieguvām: </a:t>
            </a:r>
          </a:p>
          <a:p>
            <a:pPr>
              <a:buFont typeface="Wingdings" pitchFamily="2" charset="2"/>
              <a:buChar char="v"/>
            </a:pPr>
            <a:r>
              <a:rPr lang="lv-LV" dirty="0"/>
              <a:t>Nostiprinājām un palielinājām savas zināšanas gatavošanā, </a:t>
            </a:r>
          </a:p>
          <a:p>
            <a:pPr>
              <a:buFont typeface="Wingdings" pitchFamily="2" charset="2"/>
              <a:buChar char="v"/>
            </a:pPr>
            <a:r>
              <a:rPr lang="lv-LV" dirty="0"/>
              <a:t>Strādājām ar dažām iekārtām, </a:t>
            </a:r>
          </a:p>
          <a:p>
            <a:pPr>
              <a:buFont typeface="Wingdings" pitchFamily="2" charset="2"/>
              <a:buChar char="v"/>
            </a:pPr>
            <a:r>
              <a:rPr lang="lv-LV" dirty="0"/>
              <a:t>Pilnveidojām savas valodas prasmes, </a:t>
            </a:r>
          </a:p>
          <a:p>
            <a:pPr>
              <a:buFont typeface="Wingdings" pitchFamily="2" charset="2"/>
              <a:buChar char="v"/>
            </a:pPr>
            <a:r>
              <a:rPr lang="lv-LV" dirty="0"/>
              <a:t>Komunikācijas prasmes, </a:t>
            </a:r>
          </a:p>
          <a:p>
            <a:pPr>
              <a:buFont typeface="Wingdings" pitchFamily="2" charset="2"/>
              <a:buChar char="v"/>
            </a:pPr>
            <a:r>
              <a:rPr lang="lv-LV" dirty="0"/>
              <a:t>Adaptējāmies pie vietējās kultūras, apkārtnes un apstākļiem.</a:t>
            </a:r>
          </a:p>
        </p:txBody>
      </p:sp>
    </p:spTree>
    <p:extLst>
      <p:ext uri="{BB962C8B-B14F-4D97-AF65-F5344CB8AC3E}">
        <p14:creationId xmlns:p14="http://schemas.microsoft.com/office/powerpoint/2010/main" val="30642969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īvs">
  <a:themeElements>
    <a:clrScheme name="Administratīvs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Administratīvs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īv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175</TotalTime>
  <Words>137</Words>
  <Application>Microsoft Office PowerPoint</Application>
  <PresentationFormat>Widescreen</PresentationFormat>
  <Paragraphs>19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Courier New</vt:lpstr>
      <vt:lpstr>Palatino Linotype</vt:lpstr>
      <vt:lpstr>Wingdings</vt:lpstr>
      <vt:lpstr>Administratīvs</vt:lpstr>
      <vt:lpstr>Erasmus+ prakse Vācijā, Šverīnē</vt:lpstr>
      <vt:lpstr>Ceļojums</vt:lpstr>
      <vt:lpstr>Prakses laiks</vt:lpstr>
      <vt:lpstr>PowerPoint Presentation</vt:lpstr>
      <vt:lpstr>PowerPoint Presentation</vt:lpstr>
      <vt:lpstr>Atpūta</vt:lpstr>
      <vt:lpstr>PowerPoint Presentation</vt:lpstr>
      <vt:lpstr>PowerPoint Presentation</vt:lpstr>
      <vt:lpstr>Ieguvumi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Вишнякова</dc:creator>
  <cp:lastModifiedBy>Dainis Susejs</cp:lastModifiedBy>
  <cp:revision>18</cp:revision>
  <dcterms:created xsi:type="dcterms:W3CDTF">2023-04-28T18:12:38Z</dcterms:created>
  <dcterms:modified xsi:type="dcterms:W3CDTF">2023-11-15T13:39:37Z</dcterms:modified>
</cp:coreProperties>
</file>