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56" r:id="rId2"/>
    <p:sldId id="257" r:id="rId3"/>
    <p:sldId id="259" r:id="rId4"/>
    <p:sldId id="261" r:id="rId5"/>
    <p:sldId id="264" r:id="rId6"/>
    <p:sldId id="262" r:id="rId7"/>
    <p:sldId id="265" r:id="rId8"/>
    <p:sldId id="267" r:id="rId9"/>
    <p:sldId id="268" r:id="rId10"/>
    <p:sldId id="26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8ECC9F-65F6-4E61-8483-19E9FE184983}" v="604" dt="2022-12-06T00:50:55.647"/>
    <p1510:client id="{1ECE8FCC-09CB-4770-A2C8-95F001A9AC8A}" v="13" dt="2022-12-06T01:27:18.942"/>
    <p1510:client id="{DAD08EAF-80D0-47A7-80AF-75C7BA9F485B}" v="214" dt="2022-12-06T01:18:51.7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B052-A59B-4AE3-A89A-E7748630C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A9EC4-FEA9-41D2-BE8D-F709F01D3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155CF-52F5-4879-B7F3-D05812AC4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55F9-11A3-4523-8F38-6BA37933791A}" type="datetime1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053AC-61ED-4C2F-90BF-D4A916545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8B2ED7-A198-4613-B8C9-EE02BAE24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71338-8BA2-4C79-A6C5-5A8E30081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839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B47DD-81F8-4128-9E50-04A9F2D3D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6564D1-2B83-4C0F-ACBA-E91472C50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FA1D7D-D2EC-4ADB-9C65-191DEC82D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E757A-3EC2-4683-9080-1A460C37C843}" type="datetime1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CB571-86F9-474A-826A-75CC21C88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384F5F-50E6-4BB9-B848-EE2302C02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71338-8BA2-4C79-A6C5-5A8E30081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07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3F08DF-1C0D-4F53-A3AB-95D7B55FA0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0D3BBD-C494-4E94-B189-319802A93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C0BD9-4BED-43D3-852F-B74B949A22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3539" y="6324600"/>
            <a:ext cx="2560220" cy="365125"/>
          </a:xfrm>
        </p:spPr>
        <p:txBody>
          <a:bodyPr/>
          <a:lstStyle/>
          <a:p>
            <a:fld id="{5CC8096C-64ED-4153-A483-5C02E44AD5C3}" type="datetime1">
              <a:rPr lang="en-US" smtClean="0"/>
              <a:t>11/15/2023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811DC-C725-4462-B622-DB96A8987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7200" y="6319838"/>
            <a:ext cx="3982781" cy="365125"/>
          </a:xfr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42D06-438F-4150-9238-E2FAEE5E2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71338-8BA2-4C79-A6C5-5A8E30081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41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98991-AEF1-4F19-AAB8-436EAD58C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5B44F-E7DA-40C6-8B44-71EAB6BDF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Arial" panose="020B0604020202020204" pitchFamily="34" charset="0"/>
              <a:buChar char="•"/>
              <a:defRPr/>
            </a:lvl1pPr>
            <a:lvl2pPr marL="228600" indent="-228600">
              <a:buFont typeface="Arial" panose="020B0604020202020204" pitchFamily="34" charset="0"/>
              <a:buChar char="•"/>
              <a:defRPr/>
            </a:lvl2pPr>
            <a:lvl3pPr marL="228600" indent="-228600">
              <a:buFont typeface="Arial" panose="020B0604020202020204" pitchFamily="34" charset="0"/>
              <a:buChar char="•"/>
              <a:defRPr/>
            </a:lvl3pPr>
            <a:lvl4pPr marL="228600" indent="-228600">
              <a:buFont typeface="Arial" panose="020B0604020202020204" pitchFamily="34" charset="0"/>
              <a:buChar char="•"/>
              <a:defRPr/>
            </a:lvl4pPr>
            <a:lvl5pPr marL="2286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71817-A045-48C0-975B-CBEF88E9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9D56B-6EBE-4E5F-99D9-2A3DBDF37D0A}" type="datetime1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1C39F0-32D4-407C-8BCA-97F2D9E50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F4459-37B2-4F87-B508-DB04D4332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71338-8BA2-4C79-A6C5-5A8E30081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510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BBD03-9D57-48E9-8B43-688B72997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09738"/>
            <a:ext cx="1089025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3F376C-8A2F-4BE5-9669-4A6DA21B7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4589463"/>
            <a:ext cx="1089025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FFFFF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54893-212E-4450-8F7A-27256B31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3F3CA-C7E3-432D-9282-18F13836509A}" type="datetime1">
              <a:rPr lang="en-US" smtClean="0"/>
              <a:t>11/15/2023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0E881A-3958-44A9-9EDB-D86F4E41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DBC4F-D9B8-4BFA-BE4F-D4B9B739D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71338-8BA2-4C79-A6C5-5A8E30081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49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C8777-C460-4649-8822-CA943386D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F69E6-1094-437B-AA7E-0E21B7136C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825625"/>
            <a:ext cx="5562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BC963-4591-4BE3-AE63-4999A13C5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04D5BB-DB84-4266-9B4F-E65CCFE5B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E9C62-1337-40B8-BA50-E9F4861DB4BC}" type="datetime1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1A99B5-D493-4AB1-AF24-6660540D5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178D0-5F1E-43FA-B447-53501EDD1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71338-8BA2-4C79-A6C5-5A8E30081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080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C85CC-8D2B-4219-A2A4-1625A02DF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6143C8-1CF7-440E-99A3-052731459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20863"/>
            <a:ext cx="5157787" cy="115093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EFF5CA-4662-4430-80C7-99CD7D66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01975"/>
            <a:ext cx="5157787" cy="30876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6CB5B7-DC23-41CE-872B-E25BD64F84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20863"/>
            <a:ext cx="5183188" cy="115093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F7633C-C24D-4947-979C-132B3AC405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101975"/>
            <a:ext cx="5183188" cy="30876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8A46E1-3934-4807-900F-CA7A4D8D6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95EB-2DA3-4B24-8725-19BC22A7BE50}" type="datetime1">
              <a:rPr lang="en-US" smtClean="0"/>
              <a:t>11/15/2023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C9C6EA-1549-4601-8226-E5C43469C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658246-003D-4024-9F4B-BA3BD3FBF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71338-8BA2-4C79-A6C5-5A8E30081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685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2DD4C-BFBC-4087-B94C-4DD0690E8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B9D434-8228-4C7F-B520-14121EBC9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237E6-0076-4915-A5A8-B7C11FA4F374}" type="datetime1">
              <a:rPr lang="en-US" smtClean="0"/>
              <a:t>11/15/2023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7B89BD-A70A-48D2-A3D9-DB2C0DB12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ACF4EF-5A2A-4A47-81DF-80CB5130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71338-8BA2-4C79-A6C5-5A8E30081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920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B9F00-8450-475B-B155-993BAF21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F58F-C0B5-422A-8E5A-6B99E5D80F0A}" type="datetime1">
              <a:rPr lang="en-US" smtClean="0"/>
              <a:t>11/15/2023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0FDDA3-8E6F-42F7-BFBE-7FA9C647C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8E678-81B8-4356-9624-A0B999536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71338-8BA2-4C79-A6C5-5A8E30081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190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10DAA-DDE3-4C9C-8171-385A3DAC8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85800"/>
            <a:ext cx="3932237" cy="1981200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73DB2-BD72-4F5E-9CA2-197343A09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685801"/>
            <a:ext cx="6172200" cy="5175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F01536-2B0A-42A2-827E-2EB2C324A5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71800"/>
            <a:ext cx="3932237" cy="2897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22CD09-61EF-4733-831C-5B133DAE1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5E655-9687-48DF-A33F-F8824CCCB5D1}" type="datetime1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109FCF-96E4-4EBF-AAFB-5E9AD22A6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381A6-E580-49A4-989C-EF4A54F83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71338-8BA2-4C79-A6C5-5A8E30081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40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CFA6E-F719-4613-8815-591471E72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85800"/>
            <a:ext cx="3932237" cy="2209799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4384F3-CDE0-4329-B76D-45AAC94B04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85801"/>
            <a:ext cx="6172200" cy="5175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A9D7EB-40DA-460F-A48A-3E6D5E5612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71800"/>
            <a:ext cx="3932237" cy="2897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56944C-E229-457E-868E-C48FF47DA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FD56A-AAB8-4544-A495-D0645413C9E3}" type="datetime1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7115FE-359F-46EA-A3C8-0D18544E3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65D17-3010-4FF5-9071-5CCD3E699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71338-8BA2-4C79-A6C5-5A8E30081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42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114">
            <a:extLst>
              <a:ext uri="{FF2B5EF4-FFF2-40B4-BE49-F238E27FC236}">
                <a16:creationId xmlns:a16="http://schemas.microsoft.com/office/drawing/2014/main" id="{A4798C7F-C8CA-4799-BF37-3AB4642CDB66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7F0794B-55D3-4D2D-BDE7-4688ED321E42}"/>
              </a:ext>
            </a:extLst>
          </p:cNvPr>
          <p:cNvGrpSpPr/>
          <p:nvPr/>
        </p:nvGrpSpPr>
        <p:grpSpPr>
          <a:xfrm>
            <a:off x="-11413" y="0"/>
            <a:ext cx="12214827" cy="6858000"/>
            <a:chOff x="-6214" y="-1"/>
            <a:chExt cx="12214827" cy="6858000"/>
          </a:xfrm>
        </p:grpSpPr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BE4C795B-1813-4CC6-B03F-8DD130BEAABD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E0F4C04D-5CD8-446B-BE3D-257172E6E4C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FDDC802E-606F-4F39-84B6-90DF0FE54461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2C5B0C75-0136-4A39-9AB6-0F02C4527810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C5ED2B52-3D40-46DE-8B54-99A4071578D8}"/>
                </a:ext>
              </a:extLst>
            </p:cNvPr>
            <p:cNvCxnSpPr>
              <a:cxnSpLocks/>
            </p:cNvCxnSpPr>
            <p:nvPr/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8BCEC75-1B6B-45B2-8041-8D933FCF60F5}"/>
                </a:ext>
              </a:extLst>
            </p:cNvPr>
            <p:cNvCxnSpPr>
              <a:cxnSpLocks/>
            </p:cNvCxnSpPr>
            <p:nvPr/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6A2FC789-056A-43CC-807E-4262CDC3E0F5}"/>
                </a:ext>
              </a:extLst>
            </p:cNvPr>
            <p:cNvCxnSpPr>
              <a:cxnSpLocks/>
            </p:cNvCxnSpPr>
            <p:nvPr/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48C32FD3-76B0-40E7-89F2-E9C523210AF4}"/>
                </a:ext>
              </a:extLst>
            </p:cNvPr>
            <p:cNvCxnSpPr>
              <a:cxnSpLocks/>
            </p:cNvCxnSpPr>
            <p:nvPr/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B82E9447-8362-426C-840A-B6F2231F7BCC}"/>
                </a:ext>
              </a:extLst>
            </p:cNvPr>
            <p:cNvCxnSpPr>
              <a:cxnSpLocks/>
            </p:cNvCxnSpPr>
            <p:nvPr/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2F141DC8-83CE-4C21-A5BA-E2FFF3D866EF}"/>
                </a:ext>
              </a:extLst>
            </p:cNvPr>
            <p:cNvCxnSpPr>
              <a:cxnSpLocks/>
            </p:cNvCxnSpPr>
            <p:nvPr/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512A697C-ECBC-40A9-AC69-BF96A34B91AF}"/>
                </a:ext>
              </a:extLst>
            </p:cNvPr>
            <p:cNvCxnSpPr>
              <a:cxnSpLocks/>
            </p:cNvCxnSpPr>
            <p:nvPr/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D2E988AF-5EFB-43D3-B93F-6E4F41A2C90B}"/>
                </a:ext>
              </a:extLst>
            </p:cNvPr>
            <p:cNvCxnSpPr>
              <a:cxnSpLocks/>
            </p:cNvCxnSpPr>
            <p:nvPr/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6B312C1B-AAE2-4A6D-ACC7-ABAA75D42854}"/>
                </a:ext>
              </a:extLst>
            </p:cNvPr>
            <p:cNvCxnSpPr>
              <a:cxnSpLocks/>
            </p:cNvCxnSpPr>
            <p:nvPr/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57B96146-61DA-44D6-A9DF-6DB41FCF2D80}"/>
                </a:ext>
              </a:extLst>
            </p:cNvPr>
            <p:cNvCxnSpPr>
              <a:cxnSpLocks/>
            </p:cNvCxnSpPr>
            <p:nvPr/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6B33F93D-4439-46EE-97C4-9CECAAFDCF60}"/>
                </a:ext>
              </a:extLst>
            </p:cNvPr>
            <p:cNvCxnSpPr>
              <a:cxnSpLocks/>
            </p:cNvCxnSpPr>
            <p:nvPr/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5914B275-A3D7-4BA4-B8CB-E7657100F3AD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BD26EF3B-FBE7-4D57-8E01-553F50734A6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6CC1E671-BA54-4B31-9A2E-8F50BC57A26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A836A704-3624-4ABF-9A67-0F52C2F3EFB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5FDC385D-BA34-481F-A991-A776E0B1930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F1EF033A-D8FB-416B-AE51-4E098A27D68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17C17B48-F458-4E9B-9331-56FCDC5B6AB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07E44A4B-D453-46F0-A83D-AF0B33D5C59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346BEA9F-314B-440D-AE8D-21E1252EC5A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F15EAFD0-4869-4612-ACDE-ABC703104E8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A0F26706-7F23-4FF0-9CAF-F3C4F47C119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C0195A72-345A-4E88-8D71-14DB3D1B607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0DBF51A6-A3BC-49FE-BB01-E8992811774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A78DF911-744C-419B-83DC-39F270BBF41F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9" name="Freeform: Shape 148">
            <a:extLst>
              <a:ext uri="{FF2B5EF4-FFF2-40B4-BE49-F238E27FC236}">
                <a16:creationId xmlns:a16="http://schemas.microsoft.com/office/drawing/2014/main" id="{216BB147-20D5-4D93-BDA5-1BC614D6A4B2}"/>
              </a:ext>
            </a:extLst>
          </p:cNvPr>
          <p:cNvSpPr/>
          <p:nvPr/>
        </p:nvSpPr>
        <p:spPr>
          <a:xfrm>
            <a:off x="-6214" y="5014716"/>
            <a:ext cx="2800124" cy="1843284"/>
          </a:xfrm>
          <a:custGeom>
            <a:avLst/>
            <a:gdLst>
              <a:gd name="connsiteX0" fmla="*/ 375358 w 2800124"/>
              <a:gd name="connsiteY0" fmla="*/ 0 h 1843284"/>
              <a:gd name="connsiteX1" fmla="*/ 2781298 w 2800124"/>
              <a:gd name="connsiteY1" fmla="*/ 1770066 h 1843284"/>
              <a:gd name="connsiteX2" fmla="*/ 2800124 w 2800124"/>
              <a:gd name="connsiteY2" fmla="*/ 1843284 h 1843284"/>
              <a:gd name="connsiteX3" fmla="*/ 1987869 w 2800124"/>
              <a:gd name="connsiteY3" fmla="*/ 1843284 h 1843284"/>
              <a:gd name="connsiteX4" fmla="*/ 1986195 w 2800124"/>
              <a:gd name="connsiteY4" fmla="*/ 1838711 h 1843284"/>
              <a:gd name="connsiteX5" fmla="*/ 375357 w 2800124"/>
              <a:gd name="connsiteY5" fmla="*/ 770976 h 1843284"/>
              <a:gd name="connsiteX6" fmla="*/ 23030 w 2800124"/>
              <a:gd name="connsiteY6" fmla="*/ 806494 h 1843284"/>
              <a:gd name="connsiteX7" fmla="*/ 0 w 2800124"/>
              <a:gd name="connsiteY7" fmla="*/ 812415 h 1843284"/>
              <a:gd name="connsiteX8" fmla="*/ 0 w 2800124"/>
              <a:gd name="connsiteY8" fmla="*/ 30983 h 1843284"/>
              <a:gd name="connsiteX9" fmla="*/ 117785 w 2800124"/>
              <a:gd name="connsiteY9" fmla="*/ 13007 h 1843284"/>
              <a:gd name="connsiteX10" fmla="*/ 375358 w 2800124"/>
              <a:gd name="connsiteY10" fmla="*/ 0 h 184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00124" h="1843284">
                <a:moveTo>
                  <a:pt x="375358" y="0"/>
                </a:moveTo>
                <a:cubicBezTo>
                  <a:pt x="1505802" y="0"/>
                  <a:pt x="2462339" y="744579"/>
                  <a:pt x="2781298" y="1770066"/>
                </a:cubicBezTo>
                <a:lnTo>
                  <a:pt x="2800124" y="1843284"/>
                </a:lnTo>
                <a:lnTo>
                  <a:pt x="1987869" y="1843284"/>
                </a:lnTo>
                <a:lnTo>
                  <a:pt x="1986195" y="1838711"/>
                </a:lnTo>
                <a:cubicBezTo>
                  <a:pt x="1720801" y="1211248"/>
                  <a:pt x="1099494" y="770976"/>
                  <a:pt x="375357" y="770976"/>
                </a:cubicBezTo>
                <a:cubicBezTo>
                  <a:pt x="254668" y="770976"/>
                  <a:pt x="136835" y="783206"/>
                  <a:pt x="23030" y="806494"/>
                </a:cubicBezTo>
                <a:lnTo>
                  <a:pt x="0" y="812415"/>
                </a:lnTo>
                <a:lnTo>
                  <a:pt x="0" y="30983"/>
                </a:lnTo>
                <a:lnTo>
                  <a:pt x="117785" y="13007"/>
                </a:lnTo>
                <a:cubicBezTo>
                  <a:pt x="202473" y="4406"/>
                  <a:pt x="288401" y="0"/>
                  <a:pt x="375358" y="0"/>
                </a:cubicBezTo>
                <a:close/>
              </a:path>
            </a:pathLst>
          </a:custGeom>
          <a:solidFill>
            <a:schemeClr val="accent5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447F1F-BFA8-4A56-894B-40120132E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125"/>
            <a:ext cx="1072293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8FB99-0FA3-49F4-99A1-61919F942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825625"/>
            <a:ext cx="1072293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CCAE5-4EB0-4174-BD15-4943899B0A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5602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fld id="{193BAB95-8DA7-460B-B00A-7037C8394FB0}" type="datetime1">
              <a:rPr lang="en-US" smtClean="0"/>
              <a:pPr/>
              <a:t>11/15/2023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4189E-43B2-4CEE-B13E-61A1FBBBD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00861" y="6319838"/>
            <a:ext cx="39827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Sample Footer Text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0530F-0BC8-46EF-A765-DD58B5367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90806" y="6324600"/>
            <a:ext cx="7990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fld id="{11A71338-8BA2-4C79-A6C5-5A8E30081D0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0A253F60-DE40-4508-A37A-61331DF1DD5D}"/>
              </a:ext>
            </a:extLst>
          </p:cNvPr>
          <p:cNvSpPr/>
          <p:nvPr/>
        </p:nvSpPr>
        <p:spPr>
          <a:xfrm>
            <a:off x="7979728" y="0"/>
            <a:ext cx="4209224" cy="1650549"/>
          </a:xfrm>
          <a:custGeom>
            <a:avLst/>
            <a:gdLst>
              <a:gd name="connsiteX0" fmla="*/ 0 w 4209224"/>
              <a:gd name="connsiteY0" fmla="*/ 0 h 1650549"/>
              <a:gd name="connsiteX1" fmla="*/ 846445 w 4209224"/>
              <a:gd name="connsiteY1" fmla="*/ 0 h 1650549"/>
              <a:gd name="connsiteX2" fmla="*/ 912542 w 4209224"/>
              <a:gd name="connsiteY2" fmla="*/ 108799 h 1650549"/>
              <a:gd name="connsiteX3" fmla="*/ 2362195 w 4209224"/>
              <a:gd name="connsiteY3" fmla="*/ 879573 h 1650549"/>
              <a:gd name="connsiteX4" fmla="*/ 3811848 w 4209224"/>
              <a:gd name="connsiteY4" fmla="*/ 108799 h 1650549"/>
              <a:gd name="connsiteX5" fmla="*/ 3877945 w 4209224"/>
              <a:gd name="connsiteY5" fmla="*/ 0 h 1650549"/>
              <a:gd name="connsiteX6" fmla="*/ 4209224 w 4209224"/>
              <a:gd name="connsiteY6" fmla="*/ 0 h 1650549"/>
              <a:gd name="connsiteX7" fmla="*/ 4209224 w 4209224"/>
              <a:gd name="connsiteY7" fmla="*/ 840421 h 1650549"/>
              <a:gd name="connsiteX8" fmla="*/ 4143538 w 4209224"/>
              <a:gd name="connsiteY8" fmla="*/ 912693 h 1650549"/>
              <a:gd name="connsiteX9" fmla="*/ 2362196 w 4209224"/>
              <a:gd name="connsiteY9" fmla="*/ 1650549 h 1650549"/>
              <a:gd name="connsiteX10" fmla="*/ 40969 w 4209224"/>
              <a:gd name="connsiteY10" fmla="*/ 111937 h 165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09224" h="1650549">
                <a:moveTo>
                  <a:pt x="0" y="0"/>
                </a:moveTo>
                <a:lnTo>
                  <a:pt x="846445" y="0"/>
                </a:lnTo>
                <a:lnTo>
                  <a:pt x="912542" y="108799"/>
                </a:lnTo>
                <a:cubicBezTo>
                  <a:pt x="1226710" y="573829"/>
                  <a:pt x="1758748" y="879573"/>
                  <a:pt x="2362195" y="879573"/>
                </a:cubicBezTo>
                <a:cubicBezTo>
                  <a:pt x="2965642" y="879573"/>
                  <a:pt x="3497680" y="573829"/>
                  <a:pt x="3811848" y="108799"/>
                </a:cubicBezTo>
                <a:lnTo>
                  <a:pt x="3877945" y="0"/>
                </a:lnTo>
                <a:lnTo>
                  <a:pt x="4209224" y="0"/>
                </a:lnTo>
                <a:lnTo>
                  <a:pt x="4209224" y="840421"/>
                </a:lnTo>
                <a:lnTo>
                  <a:pt x="4143538" y="912693"/>
                </a:lnTo>
                <a:cubicBezTo>
                  <a:pt x="3687653" y="1368578"/>
                  <a:pt x="3057854" y="1650549"/>
                  <a:pt x="2362196" y="1650549"/>
                </a:cubicBezTo>
                <a:cubicBezTo>
                  <a:pt x="1318710" y="1650549"/>
                  <a:pt x="423404" y="1016115"/>
                  <a:pt x="40969" y="11193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4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67" r:id="rId6"/>
    <p:sldLayoutId id="2147483763" r:id="rId7"/>
    <p:sldLayoutId id="2147483764" r:id="rId8"/>
    <p:sldLayoutId id="2147483765" r:id="rId9"/>
    <p:sldLayoutId id="2147483766" r:id="rId10"/>
    <p:sldLayoutId id="214748376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bg1"/>
        </a:buClr>
        <a:buSzPct val="75000"/>
        <a:buFont typeface="Arial" panose="020B0604020202020204" pitchFamily="34" charset="0"/>
        <a:buChar char="•"/>
        <a:defRPr sz="2800" kern="1200">
          <a:solidFill>
            <a:srgbClr val="FFFFFF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bg1"/>
        </a:buClr>
        <a:buSzPct val="75000"/>
        <a:buFont typeface="Arial" panose="020B0604020202020204" pitchFamily="34" charset="0"/>
        <a:buChar char="•"/>
        <a:defRPr sz="2400" kern="1200">
          <a:solidFill>
            <a:srgbClr val="FFFFFF"/>
          </a:solidFill>
          <a:latin typeface="+mn-lt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bg1"/>
        </a:buClr>
        <a:buSzPct val="75000"/>
        <a:buFont typeface="Arial" panose="020B0604020202020204" pitchFamily="34" charset="0"/>
        <a:buChar char="•"/>
        <a:defRPr sz="2000" kern="1200">
          <a:solidFill>
            <a:srgbClr val="FFFFFF"/>
          </a:solidFill>
          <a:latin typeface="+mn-lt"/>
          <a:ea typeface="+mn-ea"/>
          <a:cs typeface="+mn-cs"/>
        </a:defRPr>
      </a:lvl3pPr>
      <a:lvl4pPr marL="2286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bg1"/>
        </a:buClr>
        <a:buSzPct val="75000"/>
        <a:buFont typeface="Arial" panose="020B0604020202020204" pitchFamily="34" charset="0"/>
        <a:buChar char="•"/>
        <a:defRPr sz="1800" kern="1200">
          <a:solidFill>
            <a:srgbClr val="FFFFFF"/>
          </a:solidFill>
          <a:latin typeface="+mn-lt"/>
          <a:ea typeface="+mn-ea"/>
          <a:cs typeface="+mn-cs"/>
        </a:defRPr>
      </a:lvl4pPr>
      <a:lvl5pPr marL="2286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bg1"/>
        </a:buClr>
        <a:buSzPct val="75000"/>
        <a:buFont typeface="Arial" panose="020B0604020202020204" pitchFamily="34" charset="0"/>
        <a:buChar char="•"/>
        <a:defRPr sz="18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41">
            <a:extLst>
              <a:ext uri="{FF2B5EF4-FFF2-40B4-BE49-F238E27FC236}">
                <a16:creationId xmlns:a16="http://schemas.microsoft.com/office/drawing/2014/main" id="{BA6285CA-6AFA-4F27-AFB5-1B32CDE09B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9" name="Rectangle 43">
            <a:extLst>
              <a:ext uri="{FF2B5EF4-FFF2-40B4-BE49-F238E27FC236}">
                <a16:creationId xmlns:a16="http://schemas.microsoft.com/office/drawing/2014/main" id="{F8DD0EAF-BF73-48D8-A426-3085C4B88F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0" name="Right Triangle 45">
            <a:extLst>
              <a:ext uri="{FF2B5EF4-FFF2-40B4-BE49-F238E27FC236}">
                <a16:creationId xmlns:a16="http://schemas.microsoft.com/office/drawing/2014/main" id="{7BCC6446-8462-4A63-9B6F-8F57EC40F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65271" y="2673521"/>
            <a:ext cx="568289" cy="568289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118ECEF-CA6A-4CB6-BCA5-59B2DB40C4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DC2A251-C28C-4A72-BAFF-511640FB2E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DDB2429-3E01-4CD5-998D-8F5716A098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26953B-4BE7-4AD0-B471-088DBB23D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9D9ED6D-9817-4272-9FEF-E674FBCCCC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8718C0DE-4596-4A70-AA4F-E678AC7FBC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D8B48095-74C2-4053-872D-D3F70910C3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224D0B6-A4CB-4D98-A1DC-2770B95F9E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B39DE9C-23C1-4ABA-BD0D-B76BDC9630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19DDAAE0-966C-4350-8819-857CF524F3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BEE6C021-FBD3-42F3-9A9C-69C4E71989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F02961B9-65E1-4B12-AD98-9845BC3F43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22ABFE0-D700-4FD9-9CC8-D138B29ABF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46FFF1A3-B8BF-470C-9436-D5B7818535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198B6551-FF5D-49F5-8D3E-757AEC357A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50F3BFE5-573C-42C0-94D5-E5513CCC57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57931AB-4B07-4E0E-B3E4-84E2452E0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CC4789DB-7083-4597-9FC7-6336EA0BE3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E0B4F1D-D11A-4023-BE6B-6679ABB2B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8633D7A-F6FC-418F-AD87-0EE148C1A0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A0FC8FCC-6F69-4802-995C-903AE44162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86ABFCE7-4796-4186-8EDC-DB6CE87BC7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E1935BF2-A804-46BA-940A-DDAD7888F3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ED012DA9-8D67-483A-8071-2903F2E3B2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109163DC-956E-44BE-B55A-E6C2C851DD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76CDE9FD-1880-483F-A039-BEB3AB0D37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38DDB23B-71E7-42A3-B055-5740EE14C5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37245B63-D771-461D-A625-4B49966D24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CF1DF9FF-1F61-4B4F-8993-6897DE09C9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4092F139-6734-46F3-B176-11741F1F73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3142" y="725467"/>
            <a:ext cx="5414255" cy="2784496"/>
          </a:xfrm>
        </p:spPr>
        <p:txBody>
          <a:bodyPr>
            <a:normAutofit/>
          </a:bodyPr>
          <a:lstStyle/>
          <a:p>
            <a:pPr algn="l"/>
            <a:r>
              <a:rPr lang="en-US" sz="5000">
                <a:solidFill>
                  <a:schemeClr val="tx2">
                    <a:alpha val="80000"/>
                  </a:schemeClr>
                </a:solidFill>
                <a:cs typeface="Calibri Light"/>
              </a:rPr>
              <a:t>Prakse Polijas servisā </a:t>
            </a:r>
            <a:br>
              <a:rPr lang="en-US" sz="5000">
                <a:solidFill>
                  <a:schemeClr val="tx2">
                    <a:alpha val="80000"/>
                  </a:schemeClr>
                </a:solidFill>
                <a:cs typeface="Calibri Light"/>
              </a:rPr>
            </a:br>
            <a:r>
              <a:rPr lang="en-US" sz="5000">
                <a:solidFill>
                  <a:schemeClr val="tx2">
                    <a:alpha val="80000"/>
                  </a:schemeClr>
                </a:solidFill>
                <a:cs typeface="Calibri Light"/>
              </a:rPr>
              <a:t>TOYOTA KOBOS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3142" y="3602038"/>
            <a:ext cx="5414255" cy="1560594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>
                <a:solidFill>
                  <a:schemeClr val="tx2">
                    <a:alpha val="80000"/>
                  </a:schemeClr>
                </a:solidFill>
                <a:cs typeface="Calibri"/>
              </a:rPr>
              <a:t>Raivis Klapins </a:t>
            </a:r>
          </a:p>
        </p:txBody>
      </p:sp>
      <p:pic>
        <p:nvPicPr>
          <p:cNvPr id="25" name="Picture 3" descr="A picture containing outdoor, day&#10;&#10;Description automatically generated">
            <a:extLst>
              <a:ext uri="{FF2B5EF4-FFF2-40B4-BE49-F238E27FC236}">
                <a16:creationId xmlns:a16="http://schemas.microsoft.com/office/drawing/2014/main" id="{C7D579E9-6384-C8C5-CCBB-90E7CD53CC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/>
        </p:blipFill>
        <p:spPr>
          <a:xfrm>
            <a:off x="6084873" y="-3440"/>
            <a:ext cx="6129950" cy="6861439"/>
          </a:xfrm>
          <a:custGeom>
            <a:avLst/>
            <a:gdLst/>
            <a:ahLst/>
            <a:cxnLst/>
            <a:rect l="l" t="t" r="r" b="b"/>
            <a:pathLst>
              <a:path w="6129950" h="6861439">
                <a:moveTo>
                  <a:pt x="1687527" y="0"/>
                </a:moveTo>
                <a:lnTo>
                  <a:pt x="6129950" y="0"/>
                </a:lnTo>
                <a:lnTo>
                  <a:pt x="6129950" y="6858000"/>
                </a:lnTo>
                <a:lnTo>
                  <a:pt x="5040333" y="6858000"/>
                </a:lnTo>
                <a:lnTo>
                  <a:pt x="5040333" y="6861439"/>
                </a:lnTo>
                <a:lnTo>
                  <a:pt x="272442" y="6861439"/>
                </a:lnTo>
                <a:lnTo>
                  <a:pt x="196402" y="6549696"/>
                </a:lnTo>
                <a:cubicBezTo>
                  <a:pt x="-517926" y="3427393"/>
                  <a:pt x="946083" y="3323532"/>
                  <a:pt x="946083" y="1"/>
                </a:cubicBezTo>
                <a:lnTo>
                  <a:pt x="1687527" y="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ectangle 7">
            <a:extLst>
              <a:ext uri="{FF2B5EF4-FFF2-40B4-BE49-F238E27FC236}">
                <a16:creationId xmlns:a16="http://schemas.microsoft.com/office/drawing/2014/main" id="{A4798C7F-C8CA-4799-BF37-3AB4642CDB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7162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14" name="Group 9">
            <a:extLst>
              <a:ext uri="{FF2B5EF4-FFF2-40B4-BE49-F238E27FC236}">
                <a16:creationId xmlns:a16="http://schemas.microsoft.com/office/drawing/2014/main" id="{87F0794B-55D3-4D2D-BDE7-4688ED321E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E4C795B-1813-4CC6-B03F-8DD130BEA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0F4C04D-5CD8-446B-BE3D-257172E6E4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DDC802E-606F-4F39-84B6-90DF0FE544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C5B0C75-0136-4A39-9AB6-0F02C45278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5ED2B52-3D40-46DE-8B54-99A4071578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8BCEC75-1B6B-45B2-8041-8D933FCF60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A2FC789-056A-43CC-807E-4262CDC3E0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8C32FD3-76B0-40E7-89F2-E9C523210A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82E9447-8362-426C-840A-B6F2231F7B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F141DC8-83CE-4C21-A5BA-E2FFF3D866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12A697C-ECBC-40A9-AC69-BF96A34B91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2E988AF-5EFB-43D3-B93F-6E4F41A2C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B312C1B-AAE2-4A6D-ACC7-ABAA75D428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7B96146-61DA-44D6-A9DF-6DB41FCF2D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B33F93D-4439-46EE-97C4-9CECAAFDCF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5914B275-A3D7-4BA4-B8CB-E7657100F3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D26EF3B-FBE7-4D57-8E01-553F50734A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CC1E671-BA54-4B31-9A2E-8F50BC57A2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836A704-3624-4ABF-9A67-0F52C2F3E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FDC385D-BA34-481F-A991-A776E0B193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1EF033A-D8FB-416B-AE51-4E098A27D6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7C17B48-F458-4E9B-9331-56FCDC5B6A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7E44A4B-D453-46F0-A83D-AF0B33D5C5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46BEA9F-314B-440D-AE8D-21E1252EC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15EAFD0-4869-4612-ACDE-ABC703104E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A0F26706-7F23-4FF0-9CAF-F3C4F47C11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0195A72-345A-4E88-8D71-14DB3D1B6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DBF51A6-A3BC-49FE-BB01-E899281177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78DF911-744C-419B-83DC-39F270BBF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Freeform: Shape 40">
            <a:extLst>
              <a:ext uri="{FF2B5EF4-FFF2-40B4-BE49-F238E27FC236}">
                <a16:creationId xmlns:a16="http://schemas.microsoft.com/office/drawing/2014/main" id="{216BB147-20D5-4D93-BDA5-1BC614D6A4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214" y="5014716"/>
            <a:ext cx="2800124" cy="1843284"/>
          </a:xfrm>
          <a:custGeom>
            <a:avLst/>
            <a:gdLst>
              <a:gd name="connsiteX0" fmla="*/ 375358 w 2800124"/>
              <a:gd name="connsiteY0" fmla="*/ 0 h 1843284"/>
              <a:gd name="connsiteX1" fmla="*/ 2781298 w 2800124"/>
              <a:gd name="connsiteY1" fmla="*/ 1770066 h 1843284"/>
              <a:gd name="connsiteX2" fmla="*/ 2800124 w 2800124"/>
              <a:gd name="connsiteY2" fmla="*/ 1843284 h 1843284"/>
              <a:gd name="connsiteX3" fmla="*/ 1987869 w 2800124"/>
              <a:gd name="connsiteY3" fmla="*/ 1843284 h 1843284"/>
              <a:gd name="connsiteX4" fmla="*/ 1986195 w 2800124"/>
              <a:gd name="connsiteY4" fmla="*/ 1838711 h 1843284"/>
              <a:gd name="connsiteX5" fmla="*/ 375357 w 2800124"/>
              <a:gd name="connsiteY5" fmla="*/ 770976 h 1843284"/>
              <a:gd name="connsiteX6" fmla="*/ 23030 w 2800124"/>
              <a:gd name="connsiteY6" fmla="*/ 806494 h 1843284"/>
              <a:gd name="connsiteX7" fmla="*/ 0 w 2800124"/>
              <a:gd name="connsiteY7" fmla="*/ 812415 h 1843284"/>
              <a:gd name="connsiteX8" fmla="*/ 0 w 2800124"/>
              <a:gd name="connsiteY8" fmla="*/ 30983 h 1843284"/>
              <a:gd name="connsiteX9" fmla="*/ 117785 w 2800124"/>
              <a:gd name="connsiteY9" fmla="*/ 13007 h 1843284"/>
              <a:gd name="connsiteX10" fmla="*/ 375358 w 2800124"/>
              <a:gd name="connsiteY10" fmla="*/ 0 h 184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00124" h="1843284">
                <a:moveTo>
                  <a:pt x="375358" y="0"/>
                </a:moveTo>
                <a:cubicBezTo>
                  <a:pt x="1505802" y="0"/>
                  <a:pt x="2462339" y="744579"/>
                  <a:pt x="2781298" y="1770066"/>
                </a:cubicBezTo>
                <a:lnTo>
                  <a:pt x="2800124" y="1843284"/>
                </a:lnTo>
                <a:lnTo>
                  <a:pt x="1987869" y="1843284"/>
                </a:lnTo>
                <a:lnTo>
                  <a:pt x="1986195" y="1838711"/>
                </a:lnTo>
                <a:cubicBezTo>
                  <a:pt x="1720801" y="1211248"/>
                  <a:pt x="1099494" y="770976"/>
                  <a:pt x="375357" y="770976"/>
                </a:cubicBezTo>
                <a:cubicBezTo>
                  <a:pt x="254668" y="770976"/>
                  <a:pt x="136835" y="783206"/>
                  <a:pt x="23030" y="806494"/>
                </a:cubicBezTo>
                <a:lnTo>
                  <a:pt x="0" y="812415"/>
                </a:lnTo>
                <a:lnTo>
                  <a:pt x="0" y="30983"/>
                </a:lnTo>
                <a:lnTo>
                  <a:pt x="117785" y="13007"/>
                </a:lnTo>
                <a:cubicBezTo>
                  <a:pt x="202473" y="4406"/>
                  <a:pt x="288401" y="0"/>
                  <a:pt x="375358" y="0"/>
                </a:cubicBezTo>
                <a:close/>
              </a:path>
            </a:pathLst>
          </a:custGeom>
          <a:solidFill>
            <a:schemeClr val="accent5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6" name="Freeform: Shape 42">
            <a:extLst>
              <a:ext uri="{FF2B5EF4-FFF2-40B4-BE49-F238E27FC236}">
                <a16:creationId xmlns:a16="http://schemas.microsoft.com/office/drawing/2014/main" id="{0A253F60-DE40-4508-A37A-61331DF1D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9728" y="0"/>
            <a:ext cx="4209224" cy="1650549"/>
          </a:xfrm>
          <a:custGeom>
            <a:avLst/>
            <a:gdLst>
              <a:gd name="connsiteX0" fmla="*/ 0 w 4209224"/>
              <a:gd name="connsiteY0" fmla="*/ 0 h 1650549"/>
              <a:gd name="connsiteX1" fmla="*/ 846445 w 4209224"/>
              <a:gd name="connsiteY1" fmla="*/ 0 h 1650549"/>
              <a:gd name="connsiteX2" fmla="*/ 912542 w 4209224"/>
              <a:gd name="connsiteY2" fmla="*/ 108799 h 1650549"/>
              <a:gd name="connsiteX3" fmla="*/ 2362195 w 4209224"/>
              <a:gd name="connsiteY3" fmla="*/ 879573 h 1650549"/>
              <a:gd name="connsiteX4" fmla="*/ 3811848 w 4209224"/>
              <a:gd name="connsiteY4" fmla="*/ 108799 h 1650549"/>
              <a:gd name="connsiteX5" fmla="*/ 3877945 w 4209224"/>
              <a:gd name="connsiteY5" fmla="*/ 0 h 1650549"/>
              <a:gd name="connsiteX6" fmla="*/ 4209224 w 4209224"/>
              <a:gd name="connsiteY6" fmla="*/ 0 h 1650549"/>
              <a:gd name="connsiteX7" fmla="*/ 4209224 w 4209224"/>
              <a:gd name="connsiteY7" fmla="*/ 840421 h 1650549"/>
              <a:gd name="connsiteX8" fmla="*/ 4143538 w 4209224"/>
              <a:gd name="connsiteY8" fmla="*/ 912693 h 1650549"/>
              <a:gd name="connsiteX9" fmla="*/ 2362196 w 4209224"/>
              <a:gd name="connsiteY9" fmla="*/ 1650549 h 1650549"/>
              <a:gd name="connsiteX10" fmla="*/ 40969 w 4209224"/>
              <a:gd name="connsiteY10" fmla="*/ 111937 h 165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09224" h="1650549">
                <a:moveTo>
                  <a:pt x="0" y="0"/>
                </a:moveTo>
                <a:lnTo>
                  <a:pt x="846445" y="0"/>
                </a:lnTo>
                <a:lnTo>
                  <a:pt x="912542" y="108799"/>
                </a:lnTo>
                <a:cubicBezTo>
                  <a:pt x="1226710" y="573829"/>
                  <a:pt x="1758748" y="879573"/>
                  <a:pt x="2362195" y="879573"/>
                </a:cubicBezTo>
                <a:cubicBezTo>
                  <a:pt x="2965642" y="879573"/>
                  <a:pt x="3497680" y="573829"/>
                  <a:pt x="3811848" y="108799"/>
                </a:cubicBezTo>
                <a:lnTo>
                  <a:pt x="3877945" y="0"/>
                </a:lnTo>
                <a:lnTo>
                  <a:pt x="4209224" y="0"/>
                </a:lnTo>
                <a:lnTo>
                  <a:pt x="4209224" y="840421"/>
                </a:lnTo>
                <a:lnTo>
                  <a:pt x="4143538" y="912693"/>
                </a:lnTo>
                <a:cubicBezTo>
                  <a:pt x="3687653" y="1368578"/>
                  <a:pt x="3057854" y="1650549"/>
                  <a:pt x="2362196" y="1650549"/>
                </a:cubicBezTo>
                <a:cubicBezTo>
                  <a:pt x="1318710" y="1650549"/>
                  <a:pt x="423404" y="1016115"/>
                  <a:pt x="40969" y="11193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7" name="Freeform: Shape 44">
            <a:extLst>
              <a:ext uri="{FF2B5EF4-FFF2-40B4-BE49-F238E27FC236}">
                <a16:creationId xmlns:a16="http://schemas.microsoft.com/office/drawing/2014/main" id="{9A0D6220-3DFE-4182-9152-9135493A6B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9728" y="0"/>
            <a:ext cx="4209224" cy="1650549"/>
          </a:xfrm>
          <a:custGeom>
            <a:avLst/>
            <a:gdLst>
              <a:gd name="connsiteX0" fmla="*/ 0 w 4209224"/>
              <a:gd name="connsiteY0" fmla="*/ 0 h 1650549"/>
              <a:gd name="connsiteX1" fmla="*/ 846445 w 4209224"/>
              <a:gd name="connsiteY1" fmla="*/ 0 h 1650549"/>
              <a:gd name="connsiteX2" fmla="*/ 912542 w 4209224"/>
              <a:gd name="connsiteY2" fmla="*/ 108799 h 1650549"/>
              <a:gd name="connsiteX3" fmla="*/ 2362195 w 4209224"/>
              <a:gd name="connsiteY3" fmla="*/ 879573 h 1650549"/>
              <a:gd name="connsiteX4" fmla="*/ 3811848 w 4209224"/>
              <a:gd name="connsiteY4" fmla="*/ 108799 h 1650549"/>
              <a:gd name="connsiteX5" fmla="*/ 3877945 w 4209224"/>
              <a:gd name="connsiteY5" fmla="*/ 0 h 1650549"/>
              <a:gd name="connsiteX6" fmla="*/ 4209224 w 4209224"/>
              <a:gd name="connsiteY6" fmla="*/ 0 h 1650549"/>
              <a:gd name="connsiteX7" fmla="*/ 4209224 w 4209224"/>
              <a:gd name="connsiteY7" fmla="*/ 840421 h 1650549"/>
              <a:gd name="connsiteX8" fmla="*/ 4143538 w 4209224"/>
              <a:gd name="connsiteY8" fmla="*/ 912693 h 1650549"/>
              <a:gd name="connsiteX9" fmla="*/ 2362196 w 4209224"/>
              <a:gd name="connsiteY9" fmla="*/ 1650549 h 1650549"/>
              <a:gd name="connsiteX10" fmla="*/ 40969 w 4209224"/>
              <a:gd name="connsiteY10" fmla="*/ 111937 h 165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09224" h="1650549">
                <a:moveTo>
                  <a:pt x="0" y="0"/>
                </a:moveTo>
                <a:lnTo>
                  <a:pt x="846445" y="0"/>
                </a:lnTo>
                <a:lnTo>
                  <a:pt x="912542" y="108799"/>
                </a:lnTo>
                <a:cubicBezTo>
                  <a:pt x="1226710" y="573829"/>
                  <a:pt x="1758748" y="879573"/>
                  <a:pt x="2362195" y="879573"/>
                </a:cubicBezTo>
                <a:cubicBezTo>
                  <a:pt x="2965642" y="879573"/>
                  <a:pt x="3497680" y="573829"/>
                  <a:pt x="3811848" y="108799"/>
                </a:cubicBezTo>
                <a:lnTo>
                  <a:pt x="3877945" y="0"/>
                </a:lnTo>
                <a:lnTo>
                  <a:pt x="4209224" y="0"/>
                </a:lnTo>
                <a:lnTo>
                  <a:pt x="4209224" y="840421"/>
                </a:lnTo>
                <a:lnTo>
                  <a:pt x="4143538" y="912693"/>
                </a:lnTo>
                <a:cubicBezTo>
                  <a:pt x="3687653" y="1368578"/>
                  <a:pt x="3057854" y="1650549"/>
                  <a:pt x="2362196" y="1650549"/>
                </a:cubicBezTo>
                <a:cubicBezTo>
                  <a:pt x="1318710" y="1650549"/>
                  <a:pt x="423404" y="1016115"/>
                  <a:pt x="40969" y="11193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8" name="Group 46">
            <a:extLst>
              <a:ext uri="{FF2B5EF4-FFF2-40B4-BE49-F238E27FC236}">
                <a16:creationId xmlns:a16="http://schemas.microsoft.com/office/drawing/2014/main" id="{44C729BC-90F1-4823-A305-F6F124E93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40014BD-8822-4EFD-B887-1E95DBBB4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1E9445DF-509C-4993-834C-4A95C90E30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DCB110E-203A-4D63-810B-7AB453AB9B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264073E-6737-44FE-BC04-BFEE371334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DA24A7E-F63B-4B87-ABA5-BDD8F8F65F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9CC2C5D2-CEDF-4390-A89D-71DBD7C377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8956D0DF-B8DD-44AB-A831-329B2973EE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AB17CF4-098C-43B0-A0E0-235CEB55FB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D3CA7C27-06AF-4DB3-A3B2-F81C41D52B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BD2BB17-7774-4215-872F-9CF37633BB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22E1C172-AA18-42F1-B952-4791B50351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C9D5EBAC-D904-4410-A575-1A2B810D88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8B38425E-0189-47B9-9F42-67DC5386E3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6584C8E-A8AC-49AB-8E5B-337E14D4F8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8FCDC21-75B9-4F36-AEB4-186CDD994F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9AAC1FD-FBB6-4E21-A267-E4B9029BB4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0FDEAF3-AB6A-41DF-BF11-2451208180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29F9892F-F26B-4C6F-A949-097D3EBC7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FCCA59EA-5156-402B-82A4-AAE14B2D9A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31E175D8-17F1-46B8-807F-89A75CD4D9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5AE169C4-F6B2-44D0-A73C-88C304E8A3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2CE19136-3F8D-4350-A424-8241923BCD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CF937350-E379-4C45-BC56-20808BBED3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FE4F6988-3981-46A0-B744-EE972197D4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DB419A9-FCB9-4B39-8D9E-91CC0B8E77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7D6861DB-43A8-4624-9ECC-5A96BE3AF1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4AFBD701-C20E-441D-8596-4BBBF49556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73C41C88-00F9-45AF-8D64-37BA70969B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6420BDA-21B9-4B17-A82E-A9EB28138A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119" name="Rectangle 77">
            <a:extLst>
              <a:ext uri="{FF2B5EF4-FFF2-40B4-BE49-F238E27FC236}">
                <a16:creationId xmlns:a16="http://schemas.microsoft.com/office/drawing/2014/main" id="{4E1EF4E8-5513-4BF5-BC41-04645281C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3848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3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64F20C16-2496-24D9-94D2-4E17E6011B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58" y="10"/>
            <a:ext cx="12191980" cy="6857989"/>
          </a:xfrm>
          <a:prstGeom prst="rect">
            <a:avLst/>
          </a:prstGeom>
        </p:spPr>
      </p:pic>
      <p:grpSp>
        <p:nvGrpSpPr>
          <p:cNvPr id="120" name="Group 79">
            <a:extLst>
              <a:ext uri="{FF2B5EF4-FFF2-40B4-BE49-F238E27FC236}">
                <a16:creationId xmlns:a16="http://schemas.microsoft.com/office/drawing/2014/main" id="{20C61190-C3C6-470C-AD7E-DE1774D3B8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BA79076-09E2-42F2-AB53-2AC97BBF9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56EFE7B6-A678-4080-8095-C35AC6E627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4F819F03-C610-41AD-8191-AA9D0505BB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1C3F4891-5EFC-4D18-A624-398BDF1CA0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6B7416C3-B1E9-4255-96DF-4E177FC3E1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27C17DC8-7DA5-4B05-966A-FB28DD8722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C1CE5E79-B59D-401A-BCC0-2D95B96A6C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03BD0973-E146-44AE-8BD5-6659260605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E0B00FB7-2DA7-477B-8D71-0F3C3442F1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EB9C836F-E0FA-4F43-8595-37B03CFFB7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256D2723-3E4D-48B1-A6D2-1A24F3DA37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FE33C010-3B40-4B74-AFED-9A12421E80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B75A24DA-3AD1-4146-9C36-1FF666EDB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AC312543-C4C1-48AB-A32C-CEBC259771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A3B4AB31-8C5A-4150-95D6-D57F6C25CB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2D04B4EB-7F4A-4631-8A31-10795C50E1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1F7E2406-347A-4008-A837-B169329A8B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3A29D85-8791-40DE-8AC1-55E01EF5FB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5456E209-65A9-41F0-95CA-06832E2C62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248FBE92-306C-410A-A46C-78FA64751B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BDEEC058-0746-4C6F-B438-432F7C5BB6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405675A2-165F-45F4-B82A-CADDAC635D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A7B04075-3949-4CE8-BC5D-8CC7C69B49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52095348-F370-432D-AB24-DF01B35699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80338639-8676-4CBD-A1C3-38D647AC94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48CD5D49-5B76-4AC2-AC0F-021E858B67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7F0315B3-012B-4122-9034-0EA1ED049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A7F3B018-21CC-4BB8-B439-99AEF58B1F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C0B51FB9-22BD-46DF-BE69-B2A00DA04C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Rectangle 110">
            <a:extLst>
              <a:ext uri="{FF2B5EF4-FFF2-40B4-BE49-F238E27FC236}">
                <a16:creationId xmlns:a16="http://schemas.microsoft.com/office/drawing/2014/main" id="{406D8C29-9DDA-48D0-AF70-905FDB2CE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81775"/>
            <a:ext cx="12191999" cy="5479852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30000"/>
                </a:schemeClr>
              </a:gs>
              <a:gs pos="80000">
                <a:schemeClr val="tx1">
                  <a:alpha val="15000"/>
                </a:schemeClr>
              </a:gs>
              <a:gs pos="0">
                <a:schemeClr val="tx1">
                  <a:alpha val="0"/>
                </a:schemeClr>
              </a:gs>
              <a:gs pos="2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834DD7-EADB-B0E7-0974-C805A98DA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13289"/>
            <a:ext cx="9144000" cy="349689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/>
              <a:t>Paldies par uzmanību!!!</a:t>
            </a:r>
          </a:p>
        </p:txBody>
      </p:sp>
    </p:spTree>
    <p:extLst>
      <p:ext uri="{BB962C8B-B14F-4D97-AF65-F5344CB8AC3E}">
        <p14:creationId xmlns:p14="http://schemas.microsoft.com/office/powerpoint/2010/main" val="869904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0" name="Rectangle 239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A443BE40-0C90-4E34-B4FC-4332F591CA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44" name="Right Triangle 243">
            <a:extLst>
              <a:ext uri="{FF2B5EF4-FFF2-40B4-BE49-F238E27FC236}">
                <a16:creationId xmlns:a16="http://schemas.microsoft.com/office/drawing/2014/main" id="{DA1A4301-6FFC-4C82-A1FA-7634D8CAA8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63303" y="4060203"/>
            <a:ext cx="568289" cy="568289"/>
          </a:xfrm>
          <a:prstGeom prst="rtTriangl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342AEB17-776C-4D99-B97B-A8B05AC4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214827" cy="6858000"/>
            <a:chOff x="-6214" y="-1"/>
            <a:chExt cx="12214827" cy="6858000"/>
          </a:xfrm>
        </p:grpSpPr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77E18E09-7470-4D98-BC83-550832CECC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B286E5A6-5DEF-462A-ADFD-9BA7BB7E6C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0772DC02-E112-498C-ADA7-3A669CD630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B6C6A9EC-4413-4B69-9BF4-52125A7E3E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21B4AC92-0786-4245-9AF6-A6BB5DF523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9195B6F1-62CF-4347-BA35-94677E4487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F13F4E5F-B849-4694-8461-D6728E0D23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C6AC4326-7165-46F6-AA2F-B4BF38FC60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5A473E56-2AAB-4332-9746-08AACFCC1A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0D41A4B2-4F09-4EFD-B149-2EDDD26029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639C282C-1366-495F-AB9A-87AAB3ED88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5BE2CF0D-3550-4F8F-8142-E2AE71E793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6C8070FD-785D-4077-9039-FC2E0EA4DE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616C8993-D149-4800-8202-2F119874B0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4C2830D7-5EDA-4990-8CA2-7B84143907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6DB31C17-16AD-4619-B3BB-90D4903B8E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ACAAE300-ACE3-4A36-940B-B7AEA2F86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FB500693-07CE-4E24-A5A7-CA196EE182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1E12F495-E019-4577-8E3F-9393D80D9C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489B1F9C-1A2D-495D-A80C-2103CAF087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65F5100C-2E92-4E46-AC42-6C9DCF0DAB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D4E03F4E-EE71-4EF9-B9DF-28A6353780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41542C4C-4AAC-42B9-98B2-2C38EA9BFF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9106B2BA-A9CA-4C29-8AA9-BFFC1B2EAF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>
              <a:extLst>
                <a:ext uri="{FF2B5EF4-FFF2-40B4-BE49-F238E27FC236}">
                  <a16:creationId xmlns:a16="http://schemas.microsoft.com/office/drawing/2014/main" id="{20467F5D-AADF-4ED2-B21B-C4C463DAC2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>
              <a:extLst>
                <a:ext uri="{FF2B5EF4-FFF2-40B4-BE49-F238E27FC236}">
                  <a16:creationId xmlns:a16="http://schemas.microsoft.com/office/drawing/2014/main" id="{55F58B60-3191-4AD0-9C4A-D0A583F547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8EF26853-BEEF-45D5-880D-EE16FD6A1C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EBBD7199-B2BC-40AB-9407-13919849F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B057BAA2-B405-43CD-89F3-A5711D4798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E19333B-F762-1E93-E9BA-4EBD7E88B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876543"/>
            <a:ext cx="5747015" cy="2371858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2"/>
                </a:solidFill>
                <a:cs typeface="Posterama"/>
              </a:rPr>
              <a:t>Toyota Kobos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04331F16-40B1-F83B-1D98-B8AE799331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-6722" y="-2"/>
            <a:ext cx="3057138" cy="3571903"/>
          </a:xfrm>
          <a:custGeom>
            <a:avLst/>
            <a:gdLst/>
            <a:ahLst/>
            <a:cxnLst/>
            <a:rect l="l" t="t" r="r" b="b"/>
            <a:pathLst>
              <a:path w="3052177" h="3571903">
                <a:moveTo>
                  <a:pt x="0" y="0"/>
                </a:moveTo>
                <a:lnTo>
                  <a:pt x="3052177" y="0"/>
                </a:lnTo>
                <a:lnTo>
                  <a:pt x="3052177" y="3571903"/>
                </a:lnTo>
                <a:lnTo>
                  <a:pt x="2862548" y="3571599"/>
                </a:lnTo>
                <a:cubicBezTo>
                  <a:pt x="2200429" y="3559426"/>
                  <a:pt x="1445315" y="3517895"/>
                  <a:pt x="550709" y="3436165"/>
                </a:cubicBezTo>
                <a:lnTo>
                  <a:pt x="0" y="3382524"/>
                </a:lnTo>
                <a:close/>
              </a:path>
            </a:pathLst>
          </a:custGeom>
        </p:spPr>
      </p:pic>
      <p:pic>
        <p:nvPicPr>
          <p:cNvPr id="4" name="Picture 4" descr="A picture containing floor, indoor, area&#10;&#10;Description automatically generated">
            <a:extLst>
              <a:ext uri="{FF2B5EF4-FFF2-40B4-BE49-F238E27FC236}">
                <a16:creationId xmlns:a16="http://schemas.microsoft.com/office/drawing/2014/main" id="{9AE26AE2-B99A-4802-02D3-1AC7034142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3046986" y="-2"/>
            <a:ext cx="3057138" cy="3572808"/>
          </a:xfrm>
          <a:custGeom>
            <a:avLst/>
            <a:gdLst/>
            <a:ahLst/>
            <a:cxnLst/>
            <a:rect l="l" t="t" r="r" b="b"/>
            <a:pathLst>
              <a:path w="3052177" h="3572808">
                <a:moveTo>
                  <a:pt x="0" y="0"/>
                </a:moveTo>
                <a:lnTo>
                  <a:pt x="3052177" y="0"/>
                </a:lnTo>
                <a:lnTo>
                  <a:pt x="3052177" y="3379089"/>
                </a:lnTo>
                <a:lnTo>
                  <a:pt x="2477979" y="3448966"/>
                </a:lnTo>
                <a:cubicBezTo>
                  <a:pt x="1897695" y="3513789"/>
                  <a:pt x="1290628" y="3561314"/>
                  <a:pt x="576431" y="3572808"/>
                </a:cubicBezTo>
                <a:lnTo>
                  <a:pt x="0" y="3571882"/>
                </a:lnTo>
                <a:close/>
              </a:path>
            </a:pathLst>
          </a:custGeom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52C49C46-62FB-0413-043F-4B8E96A776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 b="-6"/>
          <a:stretch/>
        </p:blipFill>
        <p:spPr>
          <a:xfrm>
            <a:off x="6090925" y="-2"/>
            <a:ext cx="3057138" cy="3380692"/>
          </a:xfrm>
          <a:custGeom>
            <a:avLst/>
            <a:gdLst/>
            <a:ahLst/>
            <a:cxnLst/>
            <a:rect l="l" t="t" r="r" b="b"/>
            <a:pathLst>
              <a:path w="3052177" h="3380692">
                <a:moveTo>
                  <a:pt x="0" y="0"/>
                </a:moveTo>
                <a:lnTo>
                  <a:pt x="3052177" y="0"/>
                </a:lnTo>
                <a:lnTo>
                  <a:pt x="3052177" y="3018761"/>
                </a:lnTo>
                <a:lnTo>
                  <a:pt x="2489194" y="3067444"/>
                </a:lnTo>
                <a:cubicBezTo>
                  <a:pt x="1536932" y="3161365"/>
                  <a:pt x="775123" y="3280043"/>
                  <a:pt x="13313" y="3379072"/>
                </a:cubicBezTo>
                <a:lnTo>
                  <a:pt x="0" y="3380692"/>
                </a:lnTo>
                <a:close/>
              </a:path>
            </a:pathLst>
          </a:custGeom>
        </p:spPr>
      </p:pic>
      <p:pic>
        <p:nvPicPr>
          <p:cNvPr id="5" name="Picture 5" descr="A picture containing person, ground&#10;&#10;Description automatically generated">
            <a:extLst>
              <a:ext uri="{FF2B5EF4-FFF2-40B4-BE49-F238E27FC236}">
                <a16:creationId xmlns:a16="http://schemas.microsoft.com/office/drawing/2014/main" id="{E335E71A-406C-A427-A368-16084CDF0E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9134862" y="-2"/>
            <a:ext cx="3057138" cy="3019900"/>
          </a:xfrm>
          <a:custGeom>
            <a:avLst/>
            <a:gdLst/>
            <a:ahLst/>
            <a:cxnLst/>
            <a:rect l="l" t="t" r="r" b="b"/>
            <a:pathLst>
              <a:path w="3052177" h="3019900">
                <a:moveTo>
                  <a:pt x="0" y="0"/>
                </a:moveTo>
                <a:lnTo>
                  <a:pt x="3052177" y="0"/>
                </a:lnTo>
                <a:lnTo>
                  <a:pt x="3052177" y="2904455"/>
                </a:lnTo>
                <a:lnTo>
                  <a:pt x="2514917" y="2907515"/>
                </a:lnTo>
                <a:cubicBezTo>
                  <a:pt x="1620311" y="2917888"/>
                  <a:pt x="865198" y="2953110"/>
                  <a:pt x="203078" y="3002339"/>
                </a:cubicBezTo>
                <a:lnTo>
                  <a:pt x="0" y="3019900"/>
                </a:lnTo>
                <a:close/>
              </a:path>
            </a:pathLst>
          </a:custGeom>
        </p:spPr>
      </p:pic>
      <p:sp>
        <p:nvSpPr>
          <p:cNvPr id="153" name="Content Placeholder 2">
            <a:extLst>
              <a:ext uri="{FF2B5EF4-FFF2-40B4-BE49-F238E27FC236}">
                <a16:creationId xmlns:a16="http://schemas.microsoft.com/office/drawing/2014/main" id="{B01F1DFB-D6E9-3267-7F6E-D83349E1C6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2096" y="3554169"/>
            <a:ext cx="4768623" cy="269423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1800">
                <a:solidFill>
                  <a:schemeClr val="tx2"/>
                </a:solidFill>
              </a:rPr>
              <a:t>Draudzīgs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darbinieku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loks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>
                <a:solidFill>
                  <a:schemeClr val="tx2"/>
                </a:solidFill>
              </a:rPr>
              <a:t>kopā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strādāja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apmēram</a:t>
            </a:r>
            <a:r>
              <a:rPr lang="en-US" sz="1800" dirty="0">
                <a:solidFill>
                  <a:schemeClr val="tx2"/>
                </a:solidFill>
              </a:rPr>
              <a:t> 25 </a:t>
            </a:r>
            <a:r>
              <a:rPr lang="en-US" sz="1800">
                <a:solidFill>
                  <a:schemeClr val="tx2"/>
                </a:solidFill>
              </a:rPr>
              <a:t>cilvēki</a:t>
            </a:r>
            <a:r>
              <a:rPr lang="en-US" sz="1800" dirty="0">
                <a:solidFill>
                  <a:schemeClr val="tx2"/>
                </a:solidFill>
              </a:rPr>
              <a:t>. </a:t>
            </a:r>
            <a:r>
              <a:rPr lang="en-US" sz="1800">
                <a:solidFill>
                  <a:schemeClr val="tx2"/>
                </a:solidFill>
              </a:rPr>
              <a:t>Dažu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dienu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laikā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servisā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jutos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kā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savs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strādnieks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>
                <a:solidFill>
                  <a:schemeClr val="tx2"/>
                </a:solidFill>
              </a:rPr>
              <a:t>tikai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ar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>
                <a:solidFill>
                  <a:schemeClr val="tx2"/>
                </a:solidFill>
              </a:rPr>
              <a:t>minimālām</a:t>
            </a:r>
            <a:r>
              <a:rPr lang="en-US" sz="1800" dirty="0">
                <a:solidFill>
                  <a:schemeClr val="tx2"/>
                </a:solidFill>
              </a:rPr>
              <a:t> Poļu </a:t>
            </a:r>
            <a:r>
              <a:rPr lang="en-US" sz="1800">
                <a:solidFill>
                  <a:schemeClr val="tx2"/>
                </a:solidFill>
              </a:rPr>
              <a:t>valodas</a:t>
            </a:r>
            <a:r>
              <a:rPr lang="en-US" sz="1800" dirty="0">
                <a:solidFill>
                  <a:schemeClr val="tx2"/>
                </a:solidFill>
              </a:rPr>
              <a:t> </a:t>
            </a:r>
            <a:r>
              <a:rPr lang="en-US" sz="1800">
                <a:solidFill>
                  <a:schemeClr val="tx2"/>
                </a:solidFill>
              </a:rPr>
              <a:t>prasmēm</a:t>
            </a:r>
            <a:r>
              <a:rPr lang="en-US" sz="1800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334188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B78EDDD3-C548-48EF-B3CA-B290B1719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58A0E7A3-F307-2DBA-C75B-EC1C442B92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196731" y="166533"/>
            <a:ext cx="3809612" cy="6524936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1C7D0624-3D68-7D3C-A6C5-FF5FBDB7D7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4196497" y="166533"/>
            <a:ext cx="3797618" cy="6524936"/>
          </a:xfrm>
          <a:prstGeom prst="rect">
            <a:avLst/>
          </a:prstGeom>
        </p:spPr>
      </p:pic>
      <p:pic>
        <p:nvPicPr>
          <p:cNvPr id="6" name="Picture 6" descr="A picture containing car&#10;&#10;Description automatically generated">
            <a:extLst>
              <a:ext uri="{FF2B5EF4-FFF2-40B4-BE49-F238E27FC236}">
                <a16:creationId xmlns:a16="http://schemas.microsoft.com/office/drawing/2014/main" id="{70B99CDE-FDB9-D1FE-1FA8-07279EEE90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3346" y="166533"/>
            <a:ext cx="3822808" cy="3160653"/>
          </a:xfrm>
          <a:prstGeom prst="rect">
            <a:avLst/>
          </a:prstGeom>
        </p:spPr>
      </p:pic>
      <p:pic>
        <p:nvPicPr>
          <p:cNvPr id="5" name="Picture 5" descr="A picture containing ground, way, sidewalk, several&#10;&#10;Description automatically generated">
            <a:extLst>
              <a:ext uri="{FF2B5EF4-FFF2-40B4-BE49-F238E27FC236}">
                <a16:creationId xmlns:a16="http://schemas.microsoft.com/office/drawing/2014/main" id="{CB6E3D10-2F10-4AA1-511E-661E99722D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3346" y="3506741"/>
            <a:ext cx="3822808" cy="318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7297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8" name="Rectangle 317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24701308-26EE-4CF5-A419-22F00F0CF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2" name="Right Triangle 321">
            <a:extLst>
              <a:ext uri="{FF2B5EF4-FFF2-40B4-BE49-F238E27FC236}">
                <a16:creationId xmlns:a16="http://schemas.microsoft.com/office/drawing/2014/main" id="{DA1A4301-6FFC-4C82-A1FA-7634D8CAA8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63303" y="1566850"/>
            <a:ext cx="568289" cy="568289"/>
          </a:xfrm>
          <a:prstGeom prst="rtTriangl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Freeform: Shape 323">
            <a:extLst>
              <a:ext uri="{FF2B5EF4-FFF2-40B4-BE49-F238E27FC236}">
                <a16:creationId xmlns:a16="http://schemas.microsoft.com/office/drawing/2014/main" id="{A75D9881-C38D-4E43-9C76-04C43D5C3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11758"/>
            <a:ext cx="1789121" cy="1346242"/>
          </a:xfrm>
          <a:custGeom>
            <a:avLst/>
            <a:gdLst>
              <a:gd name="connsiteX0" fmla="*/ 0 w 1789121"/>
              <a:gd name="connsiteY0" fmla="*/ 0 h 1346242"/>
              <a:gd name="connsiteX1" fmla="*/ 79867 w 1789121"/>
              <a:gd name="connsiteY1" fmla="*/ 12189 h 1346242"/>
              <a:gd name="connsiteX2" fmla="*/ 1740018 w 1789121"/>
              <a:gd name="connsiteY2" fmla="*/ 1244311 h 1346242"/>
              <a:gd name="connsiteX3" fmla="*/ 1789121 w 1789121"/>
              <a:gd name="connsiteY3" fmla="*/ 1346242 h 1346242"/>
              <a:gd name="connsiteX4" fmla="*/ 818440 w 1789121"/>
              <a:gd name="connsiteY4" fmla="*/ 1346242 h 1346242"/>
              <a:gd name="connsiteX5" fmla="*/ 739114 w 1789121"/>
              <a:gd name="connsiteY5" fmla="*/ 1258962 h 1346242"/>
              <a:gd name="connsiteX6" fmla="*/ 71062 w 1789121"/>
              <a:gd name="connsiteY6" fmla="*/ 854719 h 1346242"/>
              <a:gd name="connsiteX7" fmla="*/ 0 w 1789121"/>
              <a:gd name="connsiteY7" fmla="*/ 836447 h 1346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89121" h="1346242">
                <a:moveTo>
                  <a:pt x="0" y="0"/>
                </a:moveTo>
                <a:lnTo>
                  <a:pt x="79867" y="12189"/>
                </a:lnTo>
                <a:cubicBezTo>
                  <a:pt x="797401" y="159018"/>
                  <a:pt x="1400649" y="619589"/>
                  <a:pt x="1740018" y="1244311"/>
                </a:cubicBezTo>
                <a:lnTo>
                  <a:pt x="1789121" y="1346242"/>
                </a:lnTo>
                <a:lnTo>
                  <a:pt x="818440" y="1346242"/>
                </a:lnTo>
                <a:lnTo>
                  <a:pt x="739114" y="1258962"/>
                </a:lnTo>
                <a:cubicBezTo>
                  <a:pt x="554707" y="1074555"/>
                  <a:pt x="326332" y="934116"/>
                  <a:pt x="71062" y="854719"/>
                </a:cubicBezTo>
                <a:lnTo>
                  <a:pt x="0" y="83644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8323DD1D-77DE-48B2-A0A0-6265801531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214827" cy="6858000"/>
            <a:chOff x="-6214" y="-1"/>
            <a:chExt cx="12214827" cy="6858000"/>
          </a:xfrm>
        </p:grpSpPr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5C230063-C474-48F9-AD35-F649415C22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:a16="http://schemas.microsoft.com/office/drawing/2014/main" id="{6251EB77-6139-46FD-BABC-8576465948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A8177B72-4955-469C-BAF0-E076263794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C09269C7-DB34-4A8C-BAC9-2496A058B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FFA42117-D401-4236-8EAA-EC9095D4C6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6746B91E-6053-4974-B374-9D1B8FBD70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:a16="http://schemas.microsoft.com/office/drawing/2014/main" id="{ED5DA8D3-12FB-4731-BDBC-93B6113D0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7D16B49A-4893-4729-87B8-9A0B8E592D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406D93EE-2329-4706-89C0-BB6C94A39A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3DC3E76F-2DB4-40DA-8C45-943861B172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:a16="http://schemas.microsoft.com/office/drawing/2014/main" id="{F56318F6-E559-4DA6-95C0-D2BB10BA64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>
              <a:extLst>
                <a:ext uri="{FF2B5EF4-FFF2-40B4-BE49-F238E27FC236}">
                  <a16:creationId xmlns:a16="http://schemas.microsoft.com/office/drawing/2014/main" id="{83243B57-CFAA-461A-AE56-A61CF60F3A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>
              <a:extLst>
                <a:ext uri="{FF2B5EF4-FFF2-40B4-BE49-F238E27FC236}">
                  <a16:creationId xmlns:a16="http://schemas.microsoft.com/office/drawing/2014/main" id="{86AEACE9-7BE6-4FC5-9686-47F15ABA56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>
              <a:extLst>
                <a:ext uri="{FF2B5EF4-FFF2-40B4-BE49-F238E27FC236}">
                  <a16:creationId xmlns:a16="http://schemas.microsoft.com/office/drawing/2014/main" id="{5DCAE5B4-5700-44A8-91DA-D8415FB04F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>
              <a:extLst>
                <a:ext uri="{FF2B5EF4-FFF2-40B4-BE49-F238E27FC236}">
                  <a16:creationId xmlns:a16="http://schemas.microsoft.com/office/drawing/2014/main" id="{F2F9D9C9-D01B-4870-8B33-310D77DF5B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:a16="http://schemas.microsoft.com/office/drawing/2014/main" id="{905DDC7F-2142-41F1-B1E3-A37A0B6FD1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:a16="http://schemas.microsoft.com/office/drawing/2014/main" id="{51B19576-1AA2-4552-8D7D-831B137814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:a16="http://schemas.microsoft.com/office/drawing/2014/main" id="{C504D005-AC5D-4160-8184-5BB45CE004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>
              <a:extLst>
                <a:ext uri="{FF2B5EF4-FFF2-40B4-BE49-F238E27FC236}">
                  <a16:creationId xmlns:a16="http://schemas.microsoft.com/office/drawing/2014/main" id="{DA540368-C5A6-4F28-A60E-763362A6E5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:a16="http://schemas.microsoft.com/office/drawing/2014/main" id="{767B4722-C810-495C-BB11-45141E367D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>
              <a:extLst>
                <a:ext uri="{FF2B5EF4-FFF2-40B4-BE49-F238E27FC236}">
                  <a16:creationId xmlns:a16="http://schemas.microsoft.com/office/drawing/2014/main" id="{83B1706B-6FE4-44FB-B429-E59AE3B16D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>
              <a:extLst>
                <a:ext uri="{FF2B5EF4-FFF2-40B4-BE49-F238E27FC236}">
                  <a16:creationId xmlns:a16="http://schemas.microsoft.com/office/drawing/2014/main" id="{F9DD5DAD-1CA2-48BA-94BF-70B1AC2BB5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>
              <a:extLst>
                <a:ext uri="{FF2B5EF4-FFF2-40B4-BE49-F238E27FC236}">
                  <a16:creationId xmlns:a16="http://schemas.microsoft.com/office/drawing/2014/main" id="{076A21FA-0159-4468-9737-BDBD342618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:a16="http://schemas.microsoft.com/office/drawing/2014/main" id="{0870688F-0FB0-4A4A-9F90-7EAE14CAE2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:a16="http://schemas.microsoft.com/office/drawing/2014/main" id="{8F7D7D25-8970-4DD6-A3D7-0D550BA85C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:a16="http://schemas.microsoft.com/office/drawing/2014/main" id="{8B480E32-418E-4DE3-B6E7-2F803A2C75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:a16="http://schemas.microsoft.com/office/drawing/2014/main" id="{0985F833-A609-4B9C-A0D7-6DF88DB7BA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:a16="http://schemas.microsoft.com/office/drawing/2014/main" id="{DAA9A587-B078-4028-A924-4A6DDDA2C4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:a16="http://schemas.microsoft.com/office/drawing/2014/main" id="{1E2E5E8E-3025-4C93-9E63-9C47C5BBA9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119222B-D33C-B680-5929-436992E9B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728907"/>
            <a:ext cx="4495800" cy="2244176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chemeClr val="tx2"/>
                </a:solidFill>
                <a:cs typeface="Posterama"/>
              </a:rPr>
              <a:t>Ekskursija</a:t>
            </a:r>
            <a:r>
              <a:rPr lang="en-US" dirty="0">
                <a:solidFill>
                  <a:schemeClr val="tx2"/>
                </a:solidFill>
                <a:cs typeface="Posterama"/>
              </a:rPr>
              <a:t> </a:t>
            </a:r>
            <a:r>
              <a:rPr lang="en-US" dirty="0" err="1">
                <a:solidFill>
                  <a:schemeClr val="tx2"/>
                </a:solidFill>
                <a:cs typeface="Posterama"/>
              </a:rPr>
              <a:t>uz</a:t>
            </a:r>
            <a:r>
              <a:rPr lang="en-US" dirty="0">
                <a:solidFill>
                  <a:schemeClr val="tx2"/>
                </a:solidFill>
                <a:cs typeface="Posterama"/>
              </a:rPr>
              <a:t> </a:t>
            </a:r>
            <a:r>
              <a:rPr lang="en-US" dirty="0" err="1">
                <a:solidFill>
                  <a:schemeClr val="tx2"/>
                </a:solidFill>
                <a:cs typeface="Posterama"/>
              </a:rPr>
              <a:t>krakovu</a:t>
            </a:r>
            <a:endParaRPr lang="en-US" dirty="0" err="1">
              <a:solidFill>
                <a:schemeClr val="tx2"/>
              </a:solidFill>
            </a:endParaRPr>
          </a:p>
        </p:txBody>
      </p:sp>
      <p:sp>
        <p:nvSpPr>
          <p:cNvPr id="169" name="Content Placeholder 168">
            <a:extLst>
              <a:ext uri="{FF2B5EF4-FFF2-40B4-BE49-F238E27FC236}">
                <a16:creationId xmlns:a16="http://schemas.microsoft.com/office/drawing/2014/main" id="{6118DBBE-F300-DCF9-38C8-905BB0B58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3264832"/>
            <a:ext cx="4495800" cy="30094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800" dirty="0" err="1">
                <a:solidFill>
                  <a:schemeClr val="tx2"/>
                </a:solidFill>
              </a:rPr>
              <a:t>Tā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ir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otra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lielākā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pilsēta</a:t>
            </a:r>
            <a:r>
              <a:rPr lang="en-US" sz="1800" dirty="0">
                <a:solidFill>
                  <a:schemeClr val="tx2"/>
                </a:solidFill>
              </a:rPr>
              <a:t> </a:t>
            </a:r>
            <a:r>
              <a:rPr lang="en-US" sz="1800" dirty="0" err="1">
                <a:solidFill>
                  <a:schemeClr val="tx2"/>
                </a:solidFill>
              </a:rPr>
              <a:t>Polijā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pēc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Varšavas</a:t>
            </a:r>
            <a:r>
              <a:rPr lang="en-US" sz="1800" dirty="0">
                <a:solidFill>
                  <a:schemeClr val="tx2"/>
                </a:solidFill>
              </a:rPr>
              <a:t>.</a:t>
            </a:r>
          </a:p>
          <a:p>
            <a:pPr>
              <a:buClr>
                <a:srgbClr val="FFFFFF"/>
              </a:buClr>
            </a:pPr>
            <a:r>
              <a:rPr lang="en-US" sz="1800" dirty="0" err="1">
                <a:solidFill>
                  <a:schemeClr val="tx2"/>
                </a:solidFill>
              </a:rPr>
              <a:t>Nogājām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vairāk</a:t>
            </a:r>
            <a:r>
              <a:rPr lang="en-US" sz="1800" dirty="0">
                <a:solidFill>
                  <a:schemeClr val="tx2"/>
                </a:solidFill>
              </a:rPr>
              <a:t> par 15 </a:t>
            </a:r>
            <a:r>
              <a:rPr lang="en-US" sz="1800" dirty="0" err="1">
                <a:solidFill>
                  <a:schemeClr val="tx2"/>
                </a:solidFill>
              </a:rPr>
              <a:t>kilometriem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 dirty="0" err="1">
                <a:solidFill>
                  <a:schemeClr val="tx2"/>
                </a:solidFill>
              </a:rPr>
              <a:t>apgājām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visu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krakovas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centru</a:t>
            </a:r>
            <a:r>
              <a:rPr lang="en-US" sz="1800" dirty="0">
                <a:solidFill>
                  <a:schemeClr val="tx2"/>
                </a:solidFill>
              </a:rPr>
              <a:t>.</a:t>
            </a:r>
          </a:p>
          <a:p>
            <a:pPr>
              <a:buClr>
                <a:srgbClr val="FFFFFF"/>
              </a:buClr>
            </a:pPr>
            <a:r>
              <a:rPr lang="en-US" sz="1800" dirty="0" err="1">
                <a:solidFill>
                  <a:schemeClr val="tx2"/>
                </a:solidFill>
              </a:rPr>
              <a:t>Ģids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iepazīstināja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ar</a:t>
            </a:r>
            <a:r>
              <a:rPr lang="en-US" sz="1800" dirty="0">
                <a:solidFill>
                  <a:schemeClr val="tx2"/>
                </a:solidFill>
              </a:rPr>
              <a:t> </a:t>
            </a:r>
            <a:r>
              <a:rPr lang="en-US" sz="1800" dirty="0" err="1">
                <a:solidFill>
                  <a:schemeClr val="tx2"/>
                </a:solidFill>
              </a:rPr>
              <a:t>poļu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vēstures</a:t>
            </a:r>
            <a:r>
              <a:rPr lang="en-US" sz="1800" dirty="0">
                <a:solidFill>
                  <a:schemeClr val="tx2"/>
                </a:solidFill>
              </a:rPr>
              <a:t> </a:t>
            </a:r>
            <a:r>
              <a:rPr lang="en-US" sz="1800" dirty="0" err="1">
                <a:solidFill>
                  <a:schemeClr val="tx2"/>
                </a:solidFill>
              </a:rPr>
              <a:t>nostāstiem</a:t>
            </a:r>
            <a:r>
              <a:rPr lang="en-US" sz="1800" dirty="0">
                <a:solidFill>
                  <a:schemeClr val="tx2"/>
                </a:solidFill>
              </a:rPr>
              <a:t> - </a:t>
            </a:r>
            <a:r>
              <a:rPr lang="en-US" sz="1800" dirty="0" err="1">
                <a:solidFill>
                  <a:schemeClr val="tx2"/>
                </a:solidFill>
              </a:rPr>
              <a:t>krakovas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pūķi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 dirty="0" err="1">
                <a:solidFill>
                  <a:schemeClr val="tx2"/>
                </a:solidFill>
              </a:rPr>
              <a:t>kurš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dzīvoja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pilī</a:t>
            </a:r>
          </a:p>
          <a:p>
            <a:pPr>
              <a:buClr>
                <a:srgbClr val="FFFFFF"/>
              </a:buClr>
            </a:pPr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4" name="Picture 4" descr="A picture containing building, sky, outdoor, ground&#10;&#10;Description automatically generated">
            <a:extLst>
              <a:ext uri="{FF2B5EF4-FFF2-40B4-BE49-F238E27FC236}">
                <a16:creationId xmlns:a16="http://schemas.microsoft.com/office/drawing/2014/main" id="{068CF355-0118-DDFD-2E7F-31F0AD84F7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8689948" y="5866"/>
            <a:ext cx="3499003" cy="3434732"/>
          </a:xfrm>
          <a:prstGeom prst="rect">
            <a:avLst/>
          </a:prstGeom>
        </p:spPr>
      </p:pic>
      <p:pic>
        <p:nvPicPr>
          <p:cNvPr id="6" name="Picture 6" descr="A statue in front of a building&#10;&#10;Description automatically generated">
            <a:extLst>
              <a:ext uri="{FF2B5EF4-FFF2-40B4-BE49-F238E27FC236}">
                <a16:creationId xmlns:a16="http://schemas.microsoft.com/office/drawing/2014/main" id="{F2A6365F-6E6C-31D8-6D52-8B7E0D7F59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 b="-4"/>
          <a:stretch/>
        </p:blipFill>
        <p:spPr>
          <a:xfrm>
            <a:off x="8689948" y="3429133"/>
            <a:ext cx="3499003" cy="3434732"/>
          </a:xfrm>
          <a:prstGeom prst="rect">
            <a:avLst/>
          </a:prstGeom>
        </p:spPr>
      </p:pic>
      <p:pic>
        <p:nvPicPr>
          <p:cNvPr id="9" name="Picture 74">
            <a:extLst>
              <a:ext uri="{FF2B5EF4-FFF2-40B4-BE49-F238E27FC236}">
                <a16:creationId xmlns:a16="http://schemas.microsoft.com/office/drawing/2014/main" id="{FC37CAF6-15D5-DB3D-2780-C6D158F2A1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>
            <a:off x="5202147" y="5867"/>
            <a:ext cx="3499003" cy="3434732"/>
          </a:xfrm>
          <a:prstGeom prst="rect">
            <a:avLst/>
          </a:prstGeom>
        </p:spPr>
      </p:pic>
      <p:pic>
        <p:nvPicPr>
          <p:cNvPr id="7" name="Picture 8" descr="A picture containing sky, outdoor&#10;&#10;Description automatically generated">
            <a:extLst>
              <a:ext uri="{FF2B5EF4-FFF2-40B4-BE49-F238E27FC236}">
                <a16:creationId xmlns:a16="http://schemas.microsoft.com/office/drawing/2014/main" id="{B2EC9633-9484-1F3C-511B-6EE559E0D5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 b="-4"/>
          <a:stretch/>
        </p:blipFill>
        <p:spPr>
          <a:xfrm>
            <a:off x="5202147" y="3429134"/>
            <a:ext cx="3499003" cy="343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1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78EDDD3-C548-48EF-B3CA-B290B1719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2" descr="A picture containing sky, outdoor, building, place of worship&#10;&#10;Description automatically generated">
            <a:extLst>
              <a:ext uri="{FF2B5EF4-FFF2-40B4-BE49-F238E27FC236}">
                <a16:creationId xmlns:a16="http://schemas.microsoft.com/office/drawing/2014/main" id="{4271BCF1-CED2-C509-1830-22672D2FF0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196731" y="166533"/>
            <a:ext cx="3809612" cy="6524936"/>
          </a:xfrm>
          <a:prstGeom prst="rect">
            <a:avLst/>
          </a:prstGeom>
        </p:spPr>
      </p:pic>
      <p:pic>
        <p:nvPicPr>
          <p:cNvPr id="5" name="Picture 5" descr="A picture containing building, person, red&#10;&#10;Description automatically generated">
            <a:extLst>
              <a:ext uri="{FF2B5EF4-FFF2-40B4-BE49-F238E27FC236}">
                <a16:creationId xmlns:a16="http://schemas.microsoft.com/office/drawing/2014/main" id="{9F909901-82AE-96F9-2D48-AB1AFB3EB6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4196497" y="166533"/>
            <a:ext cx="3797618" cy="6524936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C6FCAA40-6AA2-9492-7084-4FF5970F49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3346" y="166533"/>
            <a:ext cx="3822808" cy="3160653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FF526511-F470-A81E-218F-774043AB31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3346" y="3506741"/>
            <a:ext cx="3822808" cy="318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7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Rectangle 449">
            <a:extLst>
              <a:ext uri="{FF2B5EF4-FFF2-40B4-BE49-F238E27FC236}">
                <a16:creationId xmlns:a16="http://schemas.microsoft.com/office/drawing/2014/main" id="{A4798C7F-C8CA-4799-BF37-3AB4642CDB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7162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452" name="Group 451">
            <a:extLst>
              <a:ext uri="{FF2B5EF4-FFF2-40B4-BE49-F238E27FC236}">
                <a16:creationId xmlns:a16="http://schemas.microsoft.com/office/drawing/2014/main" id="{87F0794B-55D3-4D2D-BDE7-4688ED321E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453" name="Straight Connector 452">
              <a:extLst>
                <a:ext uri="{FF2B5EF4-FFF2-40B4-BE49-F238E27FC236}">
                  <a16:creationId xmlns:a16="http://schemas.microsoft.com/office/drawing/2014/main" id="{BE4C795B-1813-4CC6-B03F-8DD130BEA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Straight Connector 453">
              <a:extLst>
                <a:ext uri="{FF2B5EF4-FFF2-40B4-BE49-F238E27FC236}">
                  <a16:creationId xmlns:a16="http://schemas.microsoft.com/office/drawing/2014/main" id="{E0F4C04D-5CD8-446B-BE3D-257172E6E4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Straight Connector 454">
              <a:extLst>
                <a:ext uri="{FF2B5EF4-FFF2-40B4-BE49-F238E27FC236}">
                  <a16:creationId xmlns:a16="http://schemas.microsoft.com/office/drawing/2014/main" id="{FDDC802E-606F-4F39-84B6-90DF0FE544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Straight Connector 455">
              <a:extLst>
                <a:ext uri="{FF2B5EF4-FFF2-40B4-BE49-F238E27FC236}">
                  <a16:creationId xmlns:a16="http://schemas.microsoft.com/office/drawing/2014/main" id="{2C5B0C75-0136-4A39-9AB6-0F02C45278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Straight Connector 456">
              <a:extLst>
                <a:ext uri="{FF2B5EF4-FFF2-40B4-BE49-F238E27FC236}">
                  <a16:creationId xmlns:a16="http://schemas.microsoft.com/office/drawing/2014/main" id="{C5ED2B52-3D40-46DE-8B54-99A4071578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8" name="Straight Connector 457">
              <a:extLst>
                <a:ext uri="{FF2B5EF4-FFF2-40B4-BE49-F238E27FC236}">
                  <a16:creationId xmlns:a16="http://schemas.microsoft.com/office/drawing/2014/main" id="{18BCEC75-1B6B-45B2-8041-8D933FCF60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Straight Connector 458">
              <a:extLst>
                <a:ext uri="{FF2B5EF4-FFF2-40B4-BE49-F238E27FC236}">
                  <a16:creationId xmlns:a16="http://schemas.microsoft.com/office/drawing/2014/main" id="{6A2FC789-056A-43CC-807E-4262CDC3E0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Straight Connector 459">
              <a:extLst>
                <a:ext uri="{FF2B5EF4-FFF2-40B4-BE49-F238E27FC236}">
                  <a16:creationId xmlns:a16="http://schemas.microsoft.com/office/drawing/2014/main" id="{48C32FD3-76B0-40E7-89F2-E9C523210A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Straight Connector 460">
              <a:extLst>
                <a:ext uri="{FF2B5EF4-FFF2-40B4-BE49-F238E27FC236}">
                  <a16:creationId xmlns:a16="http://schemas.microsoft.com/office/drawing/2014/main" id="{B82E9447-8362-426C-840A-B6F2231F7B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Straight Connector 461">
              <a:extLst>
                <a:ext uri="{FF2B5EF4-FFF2-40B4-BE49-F238E27FC236}">
                  <a16:creationId xmlns:a16="http://schemas.microsoft.com/office/drawing/2014/main" id="{2F141DC8-83CE-4C21-A5BA-E2FFF3D866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Straight Connector 462">
              <a:extLst>
                <a:ext uri="{FF2B5EF4-FFF2-40B4-BE49-F238E27FC236}">
                  <a16:creationId xmlns:a16="http://schemas.microsoft.com/office/drawing/2014/main" id="{512A697C-ECBC-40A9-AC69-BF96A34B91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Straight Connector 463">
              <a:extLst>
                <a:ext uri="{FF2B5EF4-FFF2-40B4-BE49-F238E27FC236}">
                  <a16:creationId xmlns:a16="http://schemas.microsoft.com/office/drawing/2014/main" id="{D2E988AF-5EFB-43D3-B93F-6E4F41A2C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Straight Connector 464">
              <a:extLst>
                <a:ext uri="{FF2B5EF4-FFF2-40B4-BE49-F238E27FC236}">
                  <a16:creationId xmlns:a16="http://schemas.microsoft.com/office/drawing/2014/main" id="{6B312C1B-AAE2-4A6D-ACC7-ABAA75D428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Straight Connector 465">
              <a:extLst>
                <a:ext uri="{FF2B5EF4-FFF2-40B4-BE49-F238E27FC236}">
                  <a16:creationId xmlns:a16="http://schemas.microsoft.com/office/drawing/2014/main" id="{57B96146-61DA-44D6-A9DF-6DB41FCF2D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Straight Connector 466">
              <a:extLst>
                <a:ext uri="{FF2B5EF4-FFF2-40B4-BE49-F238E27FC236}">
                  <a16:creationId xmlns:a16="http://schemas.microsoft.com/office/drawing/2014/main" id="{6B33F93D-4439-46EE-97C4-9CECAAFDCF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8" name="Straight Connector 467">
              <a:extLst>
                <a:ext uri="{FF2B5EF4-FFF2-40B4-BE49-F238E27FC236}">
                  <a16:creationId xmlns:a16="http://schemas.microsoft.com/office/drawing/2014/main" id="{5914B275-A3D7-4BA4-B8CB-E7657100F3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Straight Connector 468">
              <a:extLst>
                <a:ext uri="{FF2B5EF4-FFF2-40B4-BE49-F238E27FC236}">
                  <a16:creationId xmlns:a16="http://schemas.microsoft.com/office/drawing/2014/main" id="{BD26EF3B-FBE7-4D57-8E01-553F50734A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0" name="Straight Connector 469">
              <a:extLst>
                <a:ext uri="{FF2B5EF4-FFF2-40B4-BE49-F238E27FC236}">
                  <a16:creationId xmlns:a16="http://schemas.microsoft.com/office/drawing/2014/main" id="{6CC1E671-BA54-4B31-9A2E-8F50BC57A2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Straight Connector 470">
              <a:extLst>
                <a:ext uri="{FF2B5EF4-FFF2-40B4-BE49-F238E27FC236}">
                  <a16:creationId xmlns:a16="http://schemas.microsoft.com/office/drawing/2014/main" id="{A836A704-3624-4ABF-9A67-0F52C2F3E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Straight Connector 471">
              <a:extLst>
                <a:ext uri="{FF2B5EF4-FFF2-40B4-BE49-F238E27FC236}">
                  <a16:creationId xmlns:a16="http://schemas.microsoft.com/office/drawing/2014/main" id="{5FDC385D-BA34-481F-A991-A776E0B193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Straight Connector 472">
              <a:extLst>
                <a:ext uri="{FF2B5EF4-FFF2-40B4-BE49-F238E27FC236}">
                  <a16:creationId xmlns:a16="http://schemas.microsoft.com/office/drawing/2014/main" id="{F1EF033A-D8FB-416B-AE51-4E098A27D6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Straight Connector 473">
              <a:extLst>
                <a:ext uri="{FF2B5EF4-FFF2-40B4-BE49-F238E27FC236}">
                  <a16:creationId xmlns:a16="http://schemas.microsoft.com/office/drawing/2014/main" id="{17C17B48-F458-4E9B-9331-56FCDC5B6A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Straight Connector 474">
              <a:extLst>
                <a:ext uri="{FF2B5EF4-FFF2-40B4-BE49-F238E27FC236}">
                  <a16:creationId xmlns:a16="http://schemas.microsoft.com/office/drawing/2014/main" id="{07E44A4B-D453-46F0-A83D-AF0B33D5C5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Straight Connector 475">
              <a:extLst>
                <a:ext uri="{FF2B5EF4-FFF2-40B4-BE49-F238E27FC236}">
                  <a16:creationId xmlns:a16="http://schemas.microsoft.com/office/drawing/2014/main" id="{346BEA9F-314B-440D-AE8D-21E1252EC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Straight Connector 476">
              <a:extLst>
                <a:ext uri="{FF2B5EF4-FFF2-40B4-BE49-F238E27FC236}">
                  <a16:creationId xmlns:a16="http://schemas.microsoft.com/office/drawing/2014/main" id="{F15EAFD0-4869-4612-ACDE-ABC703104E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8" name="Straight Connector 477">
              <a:extLst>
                <a:ext uri="{FF2B5EF4-FFF2-40B4-BE49-F238E27FC236}">
                  <a16:creationId xmlns:a16="http://schemas.microsoft.com/office/drawing/2014/main" id="{A0F26706-7F23-4FF0-9CAF-F3C4F47C11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9" name="Straight Connector 478">
              <a:extLst>
                <a:ext uri="{FF2B5EF4-FFF2-40B4-BE49-F238E27FC236}">
                  <a16:creationId xmlns:a16="http://schemas.microsoft.com/office/drawing/2014/main" id="{C0195A72-345A-4E88-8D71-14DB3D1B6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Straight Connector 479">
              <a:extLst>
                <a:ext uri="{FF2B5EF4-FFF2-40B4-BE49-F238E27FC236}">
                  <a16:creationId xmlns:a16="http://schemas.microsoft.com/office/drawing/2014/main" id="{0DBF51A6-A3BC-49FE-BB01-E899281177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" name="Straight Connector 480">
              <a:extLst>
                <a:ext uri="{FF2B5EF4-FFF2-40B4-BE49-F238E27FC236}">
                  <a16:creationId xmlns:a16="http://schemas.microsoft.com/office/drawing/2014/main" id="{A78DF911-744C-419B-83DC-39F270BBF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3" name="Freeform: Shape 482">
            <a:extLst>
              <a:ext uri="{FF2B5EF4-FFF2-40B4-BE49-F238E27FC236}">
                <a16:creationId xmlns:a16="http://schemas.microsoft.com/office/drawing/2014/main" id="{216BB147-20D5-4D93-BDA5-1BC614D6A4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214" y="5014716"/>
            <a:ext cx="2800124" cy="1843284"/>
          </a:xfrm>
          <a:custGeom>
            <a:avLst/>
            <a:gdLst>
              <a:gd name="connsiteX0" fmla="*/ 375358 w 2800124"/>
              <a:gd name="connsiteY0" fmla="*/ 0 h 1843284"/>
              <a:gd name="connsiteX1" fmla="*/ 2781298 w 2800124"/>
              <a:gd name="connsiteY1" fmla="*/ 1770066 h 1843284"/>
              <a:gd name="connsiteX2" fmla="*/ 2800124 w 2800124"/>
              <a:gd name="connsiteY2" fmla="*/ 1843284 h 1843284"/>
              <a:gd name="connsiteX3" fmla="*/ 1987869 w 2800124"/>
              <a:gd name="connsiteY3" fmla="*/ 1843284 h 1843284"/>
              <a:gd name="connsiteX4" fmla="*/ 1986195 w 2800124"/>
              <a:gd name="connsiteY4" fmla="*/ 1838711 h 1843284"/>
              <a:gd name="connsiteX5" fmla="*/ 375357 w 2800124"/>
              <a:gd name="connsiteY5" fmla="*/ 770976 h 1843284"/>
              <a:gd name="connsiteX6" fmla="*/ 23030 w 2800124"/>
              <a:gd name="connsiteY6" fmla="*/ 806494 h 1843284"/>
              <a:gd name="connsiteX7" fmla="*/ 0 w 2800124"/>
              <a:gd name="connsiteY7" fmla="*/ 812415 h 1843284"/>
              <a:gd name="connsiteX8" fmla="*/ 0 w 2800124"/>
              <a:gd name="connsiteY8" fmla="*/ 30983 h 1843284"/>
              <a:gd name="connsiteX9" fmla="*/ 117785 w 2800124"/>
              <a:gd name="connsiteY9" fmla="*/ 13007 h 1843284"/>
              <a:gd name="connsiteX10" fmla="*/ 375358 w 2800124"/>
              <a:gd name="connsiteY10" fmla="*/ 0 h 184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00124" h="1843284">
                <a:moveTo>
                  <a:pt x="375358" y="0"/>
                </a:moveTo>
                <a:cubicBezTo>
                  <a:pt x="1505802" y="0"/>
                  <a:pt x="2462339" y="744579"/>
                  <a:pt x="2781298" y="1770066"/>
                </a:cubicBezTo>
                <a:lnTo>
                  <a:pt x="2800124" y="1843284"/>
                </a:lnTo>
                <a:lnTo>
                  <a:pt x="1987869" y="1843284"/>
                </a:lnTo>
                <a:lnTo>
                  <a:pt x="1986195" y="1838711"/>
                </a:lnTo>
                <a:cubicBezTo>
                  <a:pt x="1720801" y="1211248"/>
                  <a:pt x="1099494" y="770976"/>
                  <a:pt x="375357" y="770976"/>
                </a:cubicBezTo>
                <a:cubicBezTo>
                  <a:pt x="254668" y="770976"/>
                  <a:pt x="136835" y="783206"/>
                  <a:pt x="23030" y="806494"/>
                </a:cubicBezTo>
                <a:lnTo>
                  <a:pt x="0" y="812415"/>
                </a:lnTo>
                <a:lnTo>
                  <a:pt x="0" y="30983"/>
                </a:lnTo>
                <a:lnTo>
                  <a:pt x="117785" y="13007"/>
                </a:lnTo>
                <a:cubicBezTo>
                  <a:pt x="202473" y="4406"/>
                  <a:pt x="288401" y="0"/>
                  <a:pt x="375358" y="0"/>
                </a:cubicBezTo>
                <a:close/>
              </a:path>
            </a:pathLst>
          </a:custGeom>
          <a:solidFill>
            <a:schemeClr val="accent5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5" name="Freeform: Shape 484">
            <a:extLst>
              <a:ext uri="{FF2B5EF4-FFF2-40B4-BE49-F238E27FC236}">
                <a16:creationId xmlns:a16="http://schemas.microsoft.com/office/drawing/2014/main" id="{0A253F60-DE40-4508-A37A-61331DF1D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9728" y="0"/>
            <a:ext cx="4209224" cy="1650549"/>
          </a:xfrm>
          <a:custGeom>
            <a:avLst/>
            <a:gdLst>
              <a:gd name="connsiteX0" fmla="*/ 0 w 4209224"/>
              <a:gd name="connsiteY0" fmla="*/ 0 h 1650549"/>
              <a:gd name="connsiteX1" fmla="*/ 846445 w 4209224"/>
              <a:gd name="connsiteY1" fmla="*/ 0 h 1650549"/>
              <a:gd name="connsiteX2" fmla="*/ 912542 w 4209224"/>
              <a:gd name="connsiteY2" fmla="*/ 108799 h 1650549"/>
              <a:gd name="connsiteX3" fmla="*/ 2362195 w 4209224"/>
              <a:gd name="connsiteY3" fmla="*/ 879573 h 1650549"/>
              <a:gd name="connsiteX4" fmla="*/ 3811848 w 4209224"/>
              <a:gd name="connsiteY4" fmla="*/ 108799 h 1650549"/>
              <a:gd name="connsiteX5" fmla="*/ 3877945 w 4209224"/>
              <a:gd name="connsiteY5" fmla="*/ 0 h 1650549"/>
              <a:gd name="connsiteX6" fmla="*/ 4209224 w 4209224"/>
              <a:gd name="connsiteY6" fmla="*/ 0 h 1650549"/>
              <a:gd name="connsiteX7" fmla="*/ 4209224 w 4209224"/>
              <a:gd name="connsiteY7" fmla="*/ 840421 h 1650549"/>
              <a:gd name="connsiteX8" fmla="*/ 4143538 w 4209224"/>
              <a:gd name="connsiteY8" fmla="*/ 912693 h 1650549"/>
              <a:gd name="connsiteX9" fmla="*/ 2362196 w 4209224"/>
              <a:gd name="connsiteY9" fmla="*/ 1650549 h 1650549"/>
              <a:gd name="connsiteX10" fmla="*/ 40969 w 4209224"/>
              <a:gd name="connsiteY10" fmla="*/ 111937 h 165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09224" h="1650549">
                <a:moveTo>
                  <a:pt x="0" y="0"/>
                </a:moveTo>
                <a:lnTo>
                  <a:pt x="846445" y="0"/>
                </a:lnTo>
                <a:lnTo>
                  <a:pt x="912542" y="108799"/>
                </a:lnTo>
                <a:cubicBezTo>
                  <a:pt x="1226710" y="573829"/>
                  <a:pt x="1758748" y="879573"/>
                  <a:pt x="2362195" y="879573"/>
                </a:cubicBezTo>
                <a:cubicBezTo>
                  <a:pt x="2965642" y="879573"/>
                  <a:pt x="3497680" y="573829"/>
                  <a:pt x="3811848" y="108799"/>
                </a:cubicBezTo>
                <a:lnTo>
                  <a:pt x="3877945" y="0"/>
                </a:lnTo>
                <a:lnTo>
                  <a:pt x="4209224" y="0"/>
                </a:lnTo>
                <a:lnTo>
                  <a:pt x="4209224" y="840421"/>
                </a:lnTo>
                <a:lnTo>
                  <a:pt x="4143538" y="912693"/>
                </a:lnTo>
                <a:cubicBezTo>
                  <a:pt x="3687653" y="1368578"/>
                  <a:pt x="3057854" y="1650549"/>
                  <a:pt x="2362196" y="1650549"/>
                </a:cubicBezTo>
                <a:cubicBezTo>
                  <a:pt x="1318710" y="1650549"/>
                  <a:pt x="423404" y="1016115"/>
                  <a:pt x="40969" y="11193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7" name="Rectangle 486">
            <a:extLst>
              <a:ext uri="{FF2B5EF4-FFF2-40B4-BE49-F238E27FC236}">
                <a16:creationId xmlns:a16="http://schemas.microsoft.com/office/drawing/2014/main" id="{77167561-AF9D-4477-8952-04B24ECEA9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7162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489" name="Group 488">
            <a:extLst>
              <a:ext uri="{FF2B5EF4-FFF2-40B4-BE49-F238E27FC236}">
                <a16:creationId xmlns:a16="http://schemas.microsoft.com/office/drawing/2014/main" id="{A15093B4-F46F-442B-BE0D-62C1F789A4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490" name="Straight Connector 489">
              <a:extLst>
                <a:ext uri="{FF2B5EF4-FFF2-40B4-BE49-F238E27FC236}">
                  <a16:creationId xmlns:a16="http://schemas.microsoft.com/office/drawing/2014/main" id="{77945311-5E10-4D87-BE35-EBBBB1D5B6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Straight Connector 490">
              <a:extLst>
                <a:ext uri="{FF2B5EF4-FFF2-40B4-BE49-F238E27FC236}">
                  <a16:creationId xmlns:a16="http://schemas.microsoft.com/office/drawing/2014/main" id="{D03D1783-E75F-48F3-A14D-FBFF6033A0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2" name="Straight Connector 491">
              <a:extLst>
                <a:ext uri="{FF2B5EF4-FFF2-40B4-BE49-F238E27FC236}">
                  <a16:creationId xmlns:a16="http://schemas.microsoft.com/office/drawing/2014/main" id="{60875004-018D-4E3A-854B-DF598B6B9A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Straight Connector 492">
              <a:extLst>
                <a:ext uri="{FF2B5EF4-FFF2-40B4-BE49-F238E27FC236}">
                  <a16:creationId xmlns:a16="http://schemas.microsoft.com/office/drawing/2014/main" id="{5F965FD2-9DCC-468E-8CBF-58300FD89D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4" name="Straight Connector 493">
              <a:extLst>
                <a:ext uri="{FF2B5EF4-FFF2-40B4-BE49-F238E27FC236}">
                  <a16:creationId xmlns:a16="http://schemas.microsoft.com/office/drawing/2014/main" id="{29C82890-0A65-461F-BA20-DE620A8FE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5" name="Straight Connector 494">
              <a:extLst>
                <a:ext uri="{FF2B5EF4-FFF2-40B4-BE49-F238E27FC236}">
                  <a16:creationId xmlns:a16="http://schemas.microsoft.com/office/drawing/2014/main" id="{E048DC10-332A-49E4-A02F-9B491AA71D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Straight Connector 495">
              <a:extLst>
                <a:ext uri="{FF2B5EF4-FFF2-40B4-BE49-F238E27FC236}">
                  <a16:creationId xmlns:a16="http://schemas.microsoft.com/office/drawing/2014/main" id="{CB76149E-5BDD-40F7-9532-79809A740D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7" name="Straight Connector 496">
              <a:extLst>
                <a:ext uri="{FF2B5EF4-FFF2-40B4-BE49-F238E27FC236}">
                  <a16:creationId xmlns:a16="http://schemas.microsoft.com/office/drawing/2014/main" id="{18C25697-C9F2-472E-B60E-74C459542C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8" name="Straight Connector 497">
              <a:extLst>
                <a:ext uri="{FF2B5EF4-FFF2-40B4-BE49-F238E27FC236}">
                  <a16:creationId xmlns:a16="http://schemas.microsoft.com/office/drawing/2014/main" id="{989EF961-5B2A-431B-9E25-0924388282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Straight Connector 498">
              <a:extLst>
                <a:ext uri="{FF2B5EF4-FFF2-40B4-BE49-F238E27FC236}">
                  <a16:creationId xmlns:a16="http://schemas.microsoft.com/office/drawing/2014/main" id="{19196A8F-1F5B-4CD8-94D7-258B28981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Straight Connector 499">
              <a:extLst>
                <a:ext uri="{FF2B5EF4-FFF2-40B4-BE49-F238E27FC236}">
                  <a16:creationId xmlns:a16="http://schemas.microsoft.com/office/drawing/2014/main" id="{74DD5316-B08B-4C0F-9100-660A06FA74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Straight Connector 500">
              <a:extLst>
                <a:ext uri="{FF2B5EF4-FFF2-40B4-BE49-F238E27FC236}">
                  <a16:creationId xmlns:a16="http://schemas.microsoft.com/office/drawing/2014/main" id="{18DF2667-F1F3-4113-BBE0-066D1E70D9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Straight Connector 501">
              <a:extLst>
                <a:ext uri="{FF2B5EF4-FFF2-40B4-BE49-F238E27FC236}">
                  <a16:creationId xmlns:a16="http://schemas.microsoft.com/office/drawing/2014/main" id="{E06060FC-4651-4AAC-9688-014A2B72D3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3" name="Straight Connector 502">
              <a:extLst>
                <a:ext uri="{FF2B5EF4-FFF2-40B4-BE49-F238E27FC236}">
                  <a16:creationId xmlns:a16="http://schemas.microsoft.com/office/drawing/2014/main" id="{9143AC2B-BBF8-4C08-B947-BECC500C2B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Straight Connector 503">
              <a:extLst>
                <a:ext uri="{FF2B5EF4-FFF2-40B4-BE49-F238E27FC236}">
                  <a16:creationId xmlns:a16="http://schemas.microsoft.com/office/drawing/2014/main" id="{91750050-0B3F-40A8-9FE6-436828C4C0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Straight Connector 504">
              <a:extLst>
                <a:ext uri="{FF2B5EF4-FFF2-40B4-BE49-F238E27FC236}">
                  <a16:creationId xmlns:a16="http://schemas.microsoft.com/office/drawing/2014/main" id="{E5A99648-A9C0-415F-B59A-57076A33D6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6" name="Straight Connector 505">
              <a:extLst>
                <a:ext uri="{FF2B5EF4-FFF2-40B4-BE49-F238E27FC236}">
                  <a16:creationId xmlns:a16="http://schemas.microsoft.com/office/drawing/2014/main" id="{25007C77-A121-45B4-B9DE-96D89723CD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7" name="Straight Connector 506">
              <a:extLst>
                <a:ext uri="{FF2B5EF4-FFF2-40B4-BE49-F238E27FC236}">
                  <a16:creationId xmlns:a16="http://schemas.microsoft.com/office/drawing/2014/main" id="{6F47E728-6575-46FE-B202-3ED62D9D3C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Straight Connector 507">
              <a:extLst>
                <a:ext uri="{FF2B5EF4-FFF2-40B4-BE49-F238E27FC236}">
                  <a16:creationId xmlns:a16="http://schemas.microsoft.com/office/drawing/2014/main" id="{74CA0F63-0D72-453B-AD32-CA806CF87E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Straight Connector 508">
              <a:extLst>
                <a:ext uri="{FF2B5EF4-FFF2-40B4-BE49-F238E27FC236}">
                  <a16:creationId xmlns:a16="http://schemas.microsoft.com/office/drawing/2014/main" id="{B460DD6D-59FE-47D9-9FC0-B08BC27969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0" name="Straight Connector 509">
              <a:extLst>
                <a:ext uri="{FF2B5EF4-FFF2-40B4-BE49-F238E27FC236}">
                  <a16:creationId xmlns:a16="http://schemas.microsoft.com/office/drawing/2014/main" id="{BE108C5C-E47E-4D44-83E8-D13667B63B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Straight Connector 510">
              <a:extLst>
                <a:ext uri="{FF2B5EF4-FFF2-40B4-BE49-F238E27FC236}">
                  <a16:creationId xmlns:a16="http://schemas.microsoft.com/office/drawing/2014/main" id="{822A026C-2F68-4CCD-A8A2-273A26DD87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Straight Connector 511">
              <a:extLst>
                <a:ext uri="{FF2B5EF4-FFF2-40B4-BE49-F238E27FC236}">
                  <a16:creationId xmlns:a16="http://schemas.microsoft.com/office/drawing/2014/main" id="{BDDCEBFC-E09F-4E1B-9B68-CCADE4E0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" name="Straight Connector 512">
              <a:extLst>
                <a:ext uri="{FF2B5EF4-FFF2-40B4-BE49-F238E27FC236}">
                  <a16:creationId xmlns:a16="http://schemas.microsoft.com/office/drawing/2014/main" id="{2788D454-BB40-4C50-98E8-2E8C00CE3D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Straight Connector 513">
              <a:extLst>
                <a:ext uri="{FF2B5EF4-FFF2-40B4-BE49-F238E27FC236}">
                  <a16:creationId xmlns:a16="http://schemas.microsoft.com/office/drawing/2014/main" id="{8BB74456-931D-4580-A186-F860BAAEE1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5" name="Straight Connector 514">
              <a:extLst>
                <a:ext uri="{FF2B5EF4-FFF2-40B4-BE49-F238E27FC236}">
                  <a16:creationId xmlns:a16="http://schemas.microsoft.com/office/drawing/2014/main" id="{99810C8B-76A6-4B0F-8FFB-7A854CD29C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Straight Connector 515">
              <a:extLst>
                <a:ext uri="{FF2B5EF4-FFF2-40B4-BE49-F238E27FC236}">
                  <a16:creationId xmlns:a16="http://schemas.microsoft.com/office/drawing/2014/main" id="{0917FE12-0111-46D2-AB05-05F758B2C6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Straight Connector 516">
              <a:extLst>
                <a:ext uri="{FF2B5EF4-FFF2-40B4-BE49-F238E27FC236}">
                  <a16:creationId xmlns:a16="http://schemas.microsoft.com/office/drawing/2014/main" id="{354424C0-D5BB-4EE5-972A-B170C137AC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" name="Straight Connector 517">
              <a:extLst>
                <a:ext uri="{FF2B5EF4-FFF2-40B4-BE49-F238E27FC236}">
                  <a16:creationId xmlns:a16="http://schemas.microsoft.com/office/drawing/2014/main" id="{89A0A6CF-EE2D-4516-AF26-B26475F7BF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0" name="Freeform: Shape 519">
            <a:extLst>
              <a:ext uri="{FF2B5EF4-FFF2-40B4-BE49-F238E27FC236}">
                <a16:creationId xmlns:a16="http://schemas.microsoft.com/office/drawing/2014/main" id="{715E800E-1163-4984-B4F9-A232CCBD5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214" y="5014716"/>
            <a:ext cx="2800124" cy="1843284"/>
          </a:xfrm>
          <a:custGeom>
            <a:avLst/>
            <a:gdLst>
              <a:gd name="connsiteX0" fmla="*/ 375358 w 2800124"/>
              <a:gd name="connsiteY0" fmla="*/ 0 h 1843284"/>
              <a:gd name="connsiteX1" fmla="*/ 2781298 w 2800124"/>
              <a:gd name="connsiteY1" fmla="*/ 1770066 h 1843284"/>
              <a:gd name="connsiteX2" fmla="*/ 2800124 w 2800124"/>
              <a:gd name="connsiteY2" fmla="*/ 1843284 h 1843284"/>
              <a:gd name="connsiteX3" fmla="*/ 1987869 w 2800124"/>
              <a:gd name="connsiteY3" fmla="*/ 1843284 h 1843284"/>
              <a:gd name="connsiteX4" fmla="*/ 1986195 w 2800124"/>
              <a:gd name="connsiteY4" fmla="*/ 1838711 h 1843284"/>
              <a:gd name="connsiteX5" fmla="*/ 375357 w 2800124"/>
              <a:gd name="connsiteY5" fmla="*/ 770976 h 1843284"/>
              <a:gd name="connsiteX6" fmla="*/ 23030 w 2800124"/>
              <a:gd name="connsiteY6" fmla="*/ 806494 h 1843284"/>
              <a:gd name="connsiteX7" fmla="*/ 0 w 2800124"/>
              <a:gd name="connsiteY7" fmla="*/ 812415 h 1843284"/>
              <a:gd name="connsiteX8" fmla="*/ 0 w 2800124"/>
              <a:gd name="connsiteY8" fmla="*/ 30983 h 1843284"/>
              <a:gd name="connsiteX9" fmla="*/ 117785 w 2800124"/>
              <a:gd name="connsiteY9" fmla="*/ 13007 h 1843284"/>
              <a:gd name="connsiteX10" fmla="*/ 375358 w 2800124"/>
              <a:gd name="connsiteY10" fmla="*/ 0 h 184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00124" h="1843284">
                <a:moveTo>
                  <a:pt x="375358" y="0"/>
                </a:moveTo>
                <a:cubicBezTo>
                  <a:pt x="1505802" y="0"/>
                  <a:pt x="2462339" y="744579"/>
                  <a:pt x="2781298" y="1770066"/>
                </a:cubicBezTo>
                <a:lnTo>
                  <a:pt x="2800124" y="1843284"/>
                </a:lnTo>
                <a:lnTo>
                  <a:pt x="1987869" y="1843284"/>
                </a:lnTo>
                <a:lnTo>
                  <a:pt x="1986195" y="1838711"/>
                </a:lnTo>
                <a:cubicBezTo>
                  <a:pt x="1720801" y="1211248"/>
                  <a:pt x="1099494" y="770976"/>
                  <a:pt x="375357" y="770976"/>
                </a:cubicBezTo>
                <a:cubicBezTo>
                  <a:pt x="254668" y="770976"/>
                  <a:pt x="136835" y="783206"/>
                  <a:pt x="23030" y="806494"/>
                </a:cubicBezTo>
                <a:lnTo>
                  <a:pt x="0" y="812415"/>
                </a:lnTo>
                <a:lnTo>
                  <a:pt x="0" y="30983"/>
                </a:lnTo>
                <a:lnTo>
                  <a:pt x="117785" y="13007"/>
                </a:lnTo>
                <a:cubicBezTo>
                  <a:pt x="202473" y="4406"/>
                  <a:pt x="288401" y="0"/>
                  <a:pt x="375358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522" name="Group 521">
            <a:extLst>
              <a:ext uri="{FF2B5EF4-FFF2-40B4-BE49-F238E27FC236}">
                <a16:creationId xmlns:a16="http://schemas.microsoft.com/office/drawing/2014/main" id="{2C1C3777-5696-4E9D-80E9-35C386677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523" name="Straight Connector 522">
              <a:extLst>
                <a:ext uri="{FF2B5EF4-FFF2-40B4-BE49-F238E27FC236}">
                  <a16:creationId xmlns:a16="http://schemas.microsoft.com/office/drawing/2014/main" id="{FA664ADB-89F4-4210-BEE3-C3EDF259EE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4" name="Straight Connector 523">
              <a:extLst>
                <a:ext uri="{FF2B5EF4-FFF2-40B4-BE49-F238E27FC236}">
                  <a16:creationId xmlns:a16="http://schemas.microsoft.com/office/drawing/2014/main" id="{5223890C-1A9D-46EB-A97A-6A9C2C667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5" name="Straight Connector 524">
              <a:extLst>
                <a:ext uri="{FF2B5EF4-FFF2-40B4-BE49-F238E27FC236}">
                  <a16:creationId xmlns:a16="http://schemas.microsoft.com/office/drawing/2014/main" id="{F9C690D0-153B-43BD-80CD-B026AC5E3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6" name="Straight Connector 525">
              <a:extLst>
                <a:ext uri="{FF2B5EF4-FFF2-40B4-BE49-F238E27FC236}">
                  <a16:creationId xmlns:a16="http://schemas.microsoft.com/office/drawing/2014/main" id="{66C760A7-977C-4569-A81A-27645D2EBD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7" name="Straight Connector 526">
              <a:extLst>
                <a:ext uri="{FF2B5EF4-FFF2-40B4-BE49-F238E27FC236}">
                  <a16:creationId xmlns:a16="http://schemas.microsoft.com/office/drawing/2014/main" id="{F2E43A9A-9850-4D1E-9662-896CEC57F8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Straight Connector 527">
              <a:extLst>
                <a:ext uri="{FF2B5EF4-FFF2-40B4-BE49-F238E27FC236}">
                  <a16:creationId xmlns:a16="http://schemas.microsoft.com/office/drawing/2014/main" id="{6FF23FA3-FCFD-4911-8587-0484C14399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Straight Connector 528">
              <a:extLst>
                <a:ext uri="{FF2B5EF4-FFF2-40B4-BE49-F238E27FC236}">
                  <a16:creationId xmlns:a16="http://schemas.microsoft.com/office/drawing/2014/main" id="{5659EA7E-117E-4407-91E7-209473D4DA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Straight Connector 529">
              <a:extLst>
                <a:ext uri="{FF2B5EF4-FFF2-40B4-BE49-F238E27FC236}">
                  <a16:creationId xmlns:a16="http://schemas.microsoft.com/office/drawing/2014/main" id="{8FC6AB48-F94D-45A0-88C8-B6C00A8825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Straight Connector 530">
              <a:extLst>
                <a:ext uri="{FF2B5EF4-FFF2-40B4-BE49-F238E27FC236}">
                  <a16:creationId xmlns:a16="http://schemas.microsoft.com/office/drawing/2014/main" id="{6C327A19-A172-4F66-8196-0C4451C708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Straight Connector 531">
              <a:extLst>
                <a:ext uri="{FF2B5EF4-FFF2-40B4-BE49-F238E27FC236}">
                  <a16:creationId xmlns:a16="http://schemas.microsoft.com/office/drawing/2014/main" id="{2BCCCB9A-65F1-4C69-A292-1160524324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Straight Connector 532">
              <a:extLst>
                <a:ext uri="{FF2B5EF4-FFF2-40B4-BE49-F238E27FC236}">
                  <a16:creationId xmlns:a16="http://schemas.microsoft.com/office/drawing/2014/main" id="{2F5F58D7-B2AB-4CF2-A7E0-F463C7D028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Straight Connector 533">
              <a:extLst>
                <a:ext uri="{FF2B5EF4-FFF2-40B4-BE49-F238E27FC236}">
                  <a16:creationId xmlns:a16="http://schemas.microsoft.com/office/drawing/2014/main" id="{24A86EB5-CDC2-474B-8A85-69F5EE4E1D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Straight Connector 534">
              <a:extLst>
                <a:ext uri="{FF2B5EF4-FFF2-40B4-BE49-F238E27FC236}">
                  <a16:creationId xmlns:a16="http://schemas.microsoft.com/office/drawing/2014/main" id="{B7A314ED-9391-459B-9C1B-92862BB849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Straight Connector 535">
              <a:extLst>
                <a:ext uri="{FF2B5EF4-FFF2-40B4-BE49-F238E27FC236}">
                  <a16:creationId xmlns:a16="http://schemas.microsoft.com/office/drawing/2014/main" id="{E061B622-EE11-40EC-945B-A96DEBD6BA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Straight Connector 536">
              <a:extLst>
                <a:ext uri="{FF2B5EF4-FFF2-40B4-BE49-F238E27FC236}">
                  <a16:creationId xmlns:a16="http://schemas.microsoft.com/office/drawing/2014/main" id="{E98DF285-4EB3-4092-9549-670061B441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Straight Connector 537">
              <a:extLst>
                <a:ext uri="{FF2B5EF4-FFF2-40B4-BE49-F238E27FC236}">
                  <a16:creationId xmlns:a16="http://schemas.microsoft.com/office/drawing/2014/main" id="{8CECC60A-AB15-4F03-BD39-D83D202A12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Straight Connector 538">
              <a:extLst>
                <a:ext uri="{FF2B5EF4-FFF2-40B4-BE49-F238E27FC236}">
                  <a16:creationId xmlns:a16="http://schemas.microsoft.com/office/drawing/2014/main" id="{47228C9B-8476-46D8-A7E1-711613587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Straight Connector 539">
              <a:extLst>
                <a:ext uri="{FF2B5EF4-FFF2-40B4-BE49-F238E27FC236}">
                  <a16:creationId xmlns:a16="http://schemas.microsoft.com/office/drawing/2014/main" id="{A0B41FC3-57EA-43CB-8A8F-940AE58541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Straight Connector 540">
              <a:extLst>
                <a:ext uri="{FF2B5EF4-FFF2-40B4-BE49-F238E27FC236}">
                  <a16:creationId xmlns:a16="http://schemas.microsoft.com/office/drawing/2014/main" id="{5D3E7D5B-08DE-4B89-95D5-909FB2D36A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Straight Connector 541">
              <a:extLst>
                <a:ext uri="{FF2B5EF4-FFF2-40B4-BE49-F238E27FC236}">
                  <a16:creationId xmlns:a16="http://schemas.microsoft.com/office/drawing/2014/main" id="{2DAFD20B-1CF4-40CD-B03D-85B9604DEE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Straight Connector 542">
              <a:extLst>
                <a:ext uri="{FF2B5EF4-FFF2-40B4-BE49-F238E27FC236}">
                  <a16:creationId xmlns:a16="http://schemas.microsoft.com/office/drawing/2014/main" id="{A1FFCA2E-6DB5-4916-B4A6-33F90AFE1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4" name="Straight Connector 543">
              <a:extLst>
                <a:ext uri="{FF2B5EF4-FFF2-40B4-BE49-F238E27FC236}">
                  <a16:creationId xmlns:a16="http://schemas.microsoft.com/office/drawing/2014/main" id="{0C2B8E1B-C6FA-4628-B735-9DCEEB7074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Straight Connector 544">
              <a:extLst>
                <a:ext uri="{FF2B5EF4-FFF2-40B4-BE49-F238E27FC236}">
                  <a16:creationId xmlns:a16="http://schemas.microsoft.com/office/drawing/2014/main" id="{A707BEF4-F4EA-4A48-91C2-6B1A22DAF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Straight Connector 545">
              <a:extLst>
                <a:ext uri="{FF2B5EF4-FFF2-40B4-BE49-F238E27FC236}">
                  <a16:creationId xmlns:a16="http://schemas.microsoft.com/office/drawing/2014/main" id="{53912B7C-8668-47E3-8A8D-3A7AEA960C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Straight Connector 546">
              <a:extLst>
                <a:ext uri="{FF2B5EF4-FFF2-40B4-BE49-F238E27FC236}">
                  <a16:creationId xmlns:a16="http://schemas.microsoft.com/office/drawing/2014/main" id="{75BA736A-6B5F-4A98-BB3F-8BE0AAC1EF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Straight Connector 547">
              <a:extLst>
                <a:ext uri="{FF2B5EF4-FFF2-40B4-BE49-F238E27FC236}">
                  <a16:creationId xmlns:a16="http://schemas.microsoft.com/office/drawing/2014/main" id="{F373F6D0-2B20-4861-8935-757B06613E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Straight Connector 548">
              <a:extLst>
                <a:ext uri="{FF2B5EF4-FFF2-40B4-BE49-F238E27FC236}">
                  <a16:creationId xmlns:a16="http://schemas.microsoft.com/office/drawing/2014/main" id="{71C1712F-D0C9-4C85-970F-8CB5BADB56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Straight Connector 549">
              <a:extLst>
                <a:ext uri="{FF2B5EF4-FFF2-40B4-BE49-F238E27FC236}">
                  <a16:creationId xmlns:a16="http://schemas.microsoft.com/office/drawing/2014/main" id="{8EDB0E45-108A-4124-A1DF-05CDC4CF85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Straight Connector 550">
              <a:extLst>
                <a:ext uri="{FF2B5EF4-FFF2-40B4-BE49-F238E27FC236}">
                  <a16:creationId xmlns:a16="http://schemas.microsoft.com/office/drawing/2014/main" id="{C49228AA-BAC1-4AB8-9A22-86C152E678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553" name="Rectangle 552">
            <a:extLst>
              <a:ext uri="{FF2B5EF4-FFF2-40B4-BE49-F238E27FC236}">
                <a16:creationId xmlns:a16="http://schemas.microsoft.com/office/drawing/2014/main" id="{A173122F-D466-4F08-90FA-0038F7AC21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55" name="Rectangle 554">
            <a:extLst>
              <a:ext uri="{FF2B5EF4-FFF2-40B4-BE49-F238E27FC236}">
                <a16:creationId xmlns:a16="http://schemas.microsoft.com/office/drawing/2014/main" id="{4A929113-1368-4B1B-9C6F-140F47CBF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557" name="Group 556">
            <a:extLst>
              <a:ext uri="{FF2B5EF4-FFF2-40B4-BE49-F238E27FC236}">
                <a16:creationId xmlns:a16="http://schemas.microsoft.com/office/drawing/2014/main" id="{90F28F7A-4F2F-4C1B-AF1C-A6E7C79532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558" name="Straight Connector 557">
              <a:extLst>
                <a:ext uri="{FF2B5EF4-FFF2-40B4-BE49-F238E27FC236}">
                  <a16:creationId xmlns:a16="http://schemas.microsoft.com/office/drawing/2014/main" id="{B23CC870-B5E9-475F-A625-9E862A6295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Straight Connector 558">
              <a:extLst>
                <a:ext uri="{FF2B5EF4-FFF2-40B4-BE49-F238E27FC236}">
                  <a16:creationId xmlns:a16="http://schemas.microsoft.com/office/drawing/2014/main" id="{42A6B08C-017D-4B4D-95EC-4BB83C5541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Straight Connector 559">
              <a:extLst>
                <a:ext uri="{FF2B5EF4-FFF2-40B4-BE49-F238E27FC236}">
                  <a16:creationId xmlns:a16="http://schemas.microsoft.com/office/drawing/2014/main" id="{94599402-E1B8-4E3B-A56D-68606FC1EF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Straight Connector 560">
              <a:extLst>
                <a:ext uri="{FF2B5EF4-FFF2-40B4-BE49-F238E27FC236}">
                  <a16:creationId xmlns:a16="http://schemas.microsoft.com/office/drawing/2014/main" id="{B720C48A-E9A0-4B85-A954-39375E0996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Straight Connector 561">
              <a:extLst>
                <a:ext uri="{FF2B5EF4-FFF2-40B4-BE49-F238E27FC236}">
                  <a16:creationId xmlns:a16="http://schemas.microsoft.com/office/drawing/2014/main" id="{B0E26956-FF2A-412E-ACC4-29CCD02599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3" name="Straight Connector 562">
              <a:extLst>
                <a:ext uri="{FF2B5EF4-FFF2-40B4-BE49-F238E27FC236}">
                  <a16:creationId xmlns:a16="http://schemas.microsoft.com/office/drawing/2014/main" id="{FB31E652-49AC-4108-85B8-75122A48A5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4" name="Straight Connector 563">
              <a:extLst>
                <a:ext uri="{FF2B5EF4-FFF2-40B4-BE49-F238E27FC236}">
                  <a16:creationId xmlns:a16="http://schemas.microsoft.com/office/drawing/2014/main" id="{DC1DB29F-0624-4035-B188-640616D5D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5" name="Straight Connector 564">
              <a:extLst>
                <a:ext uri="{FF2B5EF4-FFF2-40B4-BE49-F238E27FC236}">
                  <a16:creationId xmlns:a16="http://schemas.microsoft.com/office/drawing/2014/main" id="{1D27221C-2427-4C99-89DC-1A38A54058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6" name="Straight Connector 565">
              <a:extLst>
                <a:ext uri="{FF2B5EF4-FFF2-40B4-BE49-F238E27FC236}">
                  <a16:creationId xmlns:a16="http://schemas.microsoft.com/office/drawing/2014/main" id="{2DBF1D76-8076-4BAE-B627-F1861C9E08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7" name="Straight Connector 566">
              <a:extLst>
                <a:ext uri="{FF2B5EF4-FFF2-40B4-BE49-F238E27FC236}">
                  <a16:creationId xmlns:a16="http://schemas.microsoft.com/office/drawing/2014/main" id="{8E930E41-FC2F-4319-9C28-32C2784300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8" name="Straight Connector 567">
              <a:extLst>
                <a:ext uri="{FF2B5EF4-FFF2-40B4-BE49-F238E27FC236}">
                  <a16:creationId xmlns:a16="http://schemas.microsoft.com/office/drawing/2014/main" id="{C0936C1B-0C10-464B-85C8-345095AAB3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9" name="Straight Connector 568">
              <a:extLst>
                <a:ext uri="{FF2B5EF4-FFF2-40B4-BE49-F238E27FC236}">
                  <a16:creationId xmlns:a16="http://schemas.microsoft.com/office/drawing/2014/main" id="{DB90EC61-FD0C-434A-9D1B-A20035C214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Straight Connector 569">
              <a:extLst>
                <a:ext uri="{FF2B5EF4-FFF2-40B4-BE49-F238E27FC236}">
                  <a16:creationId xmlns:a16="http://schemas.microsoft.com/office/drawing/2014/main" id="{A5F5CC56-1FDA-4D3E-9C6E-8E996026C3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1" name="Straight Connector 570">
              <a:extLst>
                <a:ext uri="{FF2B5EF4-FFF2-40B4-BE49-F238E27FC236}">
                  <a16:creationId xmlns:a16="http://schemas.microsoft.com/office/drawing/2014/main" id="{272B8FB2-B735-480F-9A88-48AADB2227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Straight Connector 571">
              <a:extLst>
                <a:ext uri="{FF2B5EF4-FFF2-40B4-BE49-F238E27FC236}">
                  <a16:creationId xmlns:a16="http://schemas.microsoft.com/office/drawing/2014/main" id="{85B46C1B-4FC4-4E24-AC43-07940BE1E6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Straight Connector 572">
              <a:extLst>
                <a:ext uri="{FF2B5EF4-FFF2-40B4-BE49-F238E27FC236}">
                  <a16:creationId xmlns:a16="http://schemas.microsoft.com/office/drawing/2014/main" id="{C34915AF-0AE3-4EDD-8681-4C3F2C592B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4" name="Straight Connector 573">
              <a:extLst>
                <a:ext uri="{FF2B5EF4-FFF2-40B4-BE49-F238E27FC236}">
                  <a16:creationId xmlns:a16="http://schemas.microsoft.com/office/drawing/2014/main" id="{5C35A3F3-714E-4F69-9BDF-8ED284EF29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Straight Connector 574">
              <a:extLst>
                <a:ext uri="{FF2B5EF4-FFF2-40B4-BE49-F238E27FC236}">
                  <a16:creationId xmlns:a16="http://schemas.microsoft.com/office/drawing/2014/main" id="{03D561AC-B0B1-47EB-BE05-209F5612B7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Straight Connector 575">
              <a:extLst>
                <a:ext uri="{FF2B5EF4-FFF2-40B4-BE49-F238E27FC236}">
                  <a16:creationId xmlns:a16="http://schemas.microsoft.com/office/drawing/2014/main" id="{D3508E52-4FD9-4E6D-AFEA-69A88ED26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Straight Connector 576">
              <a:extLst>
                <a:ext uri="{FF2B5EF4-FFF2-40B4-BE49-F238E27FC236}">
                  <a16:creationId xmlns:a16="http://schemas.microsoft.com/office/drawing/2014/main" id="{C69DDE76-16F7-472F-B6D7-84AE8FFF31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Straight Connector 577">
              <a:extLst>
                <a:ext uri="{FF2B5EF4-FFF2-40B4-BE49-F238E27FC236}">
                  <a16:creationId xmlns:a16="http://schemas.microsoft.com/office/drawing/2014/main" id="{B2D87BEF-8844-4A3E-B130-B7D26740CC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Straight Connector 578">
              <a:extLst>
                <a:ext uri="{FF2B5EF4-FFF2-40B4-BE49-F238E27FC236}">
                  <a16:creationId xmlns:a16="http://schemas.microsoft.com/office/drawing/2014/main" id="{BB381129-2089-4EAA-AE6C-2BAA96BC82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Straight Connector 579">
              <a:extLst>
                <a:ext uri="{FF2B5EF4-FFF2-40B4-BE49-F238E27FC236}">
                  <a16:creationId xmlns:a16="http://schemas.microsoft.com/office/drawing/2014/main" id="{5B69BF7A-FA63-4706-8066-DF15018E66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1" name="Straight Connector 580">
              <a:extLst>
                <a:ext uri="{FF2B5EF4-FFF2-40B4-BE49-F238E27FC236}">
                  <a16:creationId xmlns:a16="http://schemas.microsoft.com/office/drawing/2014/main" id="{6A3ECB71-0CCD-403F-B14B-ABC48D78CD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2" name="Straight Connector 581">
              <a:extLst>
                <a:ext uri="{FF2B5EF4-FFF2-40B4-BE49-F238E27FC236}">
                  <a16:creationId xmlns:a16="http://schemas.microsoft.com/office/drawing/2014/main" id="{D9095BBA-0FE1-49E5-89F7-22125BAF87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3" name="Straight Connector 582">
              <a:extLst>
                <a:ext uri="{FF2B5EF4-FFF2-40B4-BE49-F238E27FC236}">
                  <a16:creationId xmlns:a16="http://schemas.microsoft.com/office/drawing/2014/main" id="{B55351D8-6F27-4B82-968B-581B177CB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4" name="Straight Connector 583">
              <a:extLst>
                <a:ext uri="{FF2B5EF4-FFF2-40B4-BE49-F238E27FC236}">
                  <a16:creationId xmlns:a16="http://schemas.microsoft.com/office/drawing/2014/main" id="{351025A5-EB5A-4057-A85E-69AF0E6BE6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5" name="Straight Connector 584">
              <a:extLst>
                <a:ext uri="{FF2B5EF4-FFF2-40B4-BE49-F238E27FC236}">
                  <a16:creationId xmlns:a16="http://schemas.microsoft.com/office/drawing/2014/main" id="{5030318B-EEB9-4D92-BC50-D115109898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6" name="Straight Connector 585">
              <a:extLst>
                <a:ext uri="{FF2B5EF4-FFF2-40B4-BE49-F238E27FC236}">
                  <a16:creationId xmlns:a16="http://schemas.microsoft.com/office/drawing/2014/main" id="{417FC0E3-7CC7-4188-BC7A-7E8FB55649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71D6ED8-EE4F-D0EB-B1CD-84883B90B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42" y="3511414"/>
            <a:ext cx="6542916" cy="27328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400">
                <a:solidFill>
                  <a:schemeClr val="tx2">
                    <a:alpha val="80000"/>
                  </a:schemeClr>
                </a:solidFill>
              </a:rPr>
              <a:t>Pastaigas brīvdienās pa nowy sacz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D46A5C3-5E4C-5379-7787-30843F91E7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2"/>
          <a:stretch/>
        </p:blipFill>
        <p:spPr>
          <a:xfrm>
            <a:off x="20" y="-2"/>
            <a:ext cx="3057118" cy="3571903"/>
          </a:xfrm>
          <a:custGeom>
            <a:avLst/>
            <a:gdLst/>
            <a:ahLst/>
            <a:cxnLst/>
            <a:rect l="l" t="t" r="r" b="b"/>
            <a:pathLst>
              <a:path w="3052177" h="3571903">
                <a:moveTo>
                  <a:pt x="0" y="0"/>
                </a:moveTo>
                <a:lnTo>
                  <a:pt x="3052177" y="0"/>
                </a:lnTo>
                <a:lnTo>
                  <a:pt x="3052177" y="3571903"/>
                </a:lnTo>
                <a:lnTo>
                  <a:pt x="2862548" y="3571599"/>
                </a:lnTo>
                <a:cubicBezTo>
                  <a:pt x="2200429" y="3559426"/>
                  <a:pt x="1445315" y="3517895"/>
                  <a:pt x="550709" y="3436165"/>
                </a:cubicBezTo>
                <a:lnTo>
                  <a:pt x="0" y="3382524"/>
                </a:lnTo>
                <a:close/>
              </a:path>
            </a:pathLst>
          </a:custGeom>
        </p:spPr>
      </p:pic>
      <p:pic>
        <p:nvPicPr>
          <p:cNvPr id="7" name="Picture 8" descr="A picture containing text, sky, outdoor, sign&#10;&#10;Description automatically generated">
            <a:extLst>
              <a:ext uri="{FF2B5EF4-FFF2-40B4-BE49-F238E27FC236}">
                <a16:creationId xmlns:a16="http://schemas.microsoft.com/office/drawing/2014/main" id="{75B4178C-39A9-3D8B-5A13-5EA0680175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3043938" y="-2"/>
            <a:ext cx="3057138" cy="3572808"/>
          </a:xfrm>
          <a:custGeom>
            <a:avLst/>
            <a:gdLst/>
            <a:ahLst/>
            <a:cxnLst/>
            <a:rect l="l" t="t" r="r" b="b"/>
            <a:pathLst>
              <a:path w="3052177" h="3572808">
                <a:moveTo>
                  <a:pt x="0" y="0"/>
                </a:moveTo>
                <a:lnTo>
                  <a:pt x="3052177" y="0"/>
                </a:lnTo>
                <a:lnTo>
                  <a:pt x="3052177" y="3379089"/>
                </a:lnTo>
                <a:lnTo>
                  <a:pt x="2477979" y="3448966"/>
                </a:lnTo>
                <a:cubicBezTo>
                  <a:pt x="1897695" y="3513789"/>
                  <a:pt x="1290628" y="3561314"/>
                  <a:pt x="576431" y="3572808"/>
                </a:cubicBezTo>
                <a:lnTo>
                  <a:pt x="0" y="3571882"/>
                </a:lnTo>
                <a:close/>
              </a:path>
            </a:pathLst>
          </a:cu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5B1237F1-0DE0-B437-D8AD-2BD9B88ED0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6087877" y="-2"/>
            <a:ext cx="3057138" cy="3380692"/>
          </a:xfrm>
          <a:custGeom>
            <a:avLst/>
            <a:gdLst/>
            <a:ahLst/>
            <a:cxnLst/>
            <a:rect l="l" t="t" r="r" b="b"/>
            <a:pathLst>
              <a:path w="3052177" h="3380692">
                <a:moveTo>
                  <a:pt x="0" y="0"/>
                </a:moveTo>
                <a:lnTo>
                  <a:pt x="3052177" y="0"/>
                </a:lnTo>
                <a:lnTo>
                  <a:pt x="3052177" y="3018761"/>
                </a:lnTo>
                <a:lnTo>
                  <a:pt x="2489194" y="3067444"/>
                </a:lnTo>
                <a:cubicBezTo>
                  <a:pt x="1536932" y="3161365"/>
                  <a:pt x="775123" y="3280043"/>
                  <a:pt x="13313" y="3379072"/>
                </a:cubicBezTo>
                <a:lnTo>
                  <a:pt x="0" y="3380692"/>
                </a:lnTo>
                <a:close/>
              </a:path>
            </a:pathLst>
          </a:custGeom>
        </p:spPr>
      </p:pic>
      <p:pic>
        <p:nvPicPr>
          <p:cNvPr id="6" name="Picture 6" descr="A picture containing sky, outdoor, grass, lush&#10;&#10;Description automatically generated">
            <a:extLst>
              <a:ext uri="{FF2B5EF4-FFF2-40B4-BE49-F238E27FC236}">
                <a16:creationId xmlns:a16="http://schemas.microsoft.com/office/drawing/2014/main" id="{34C1B3F0-6A2A-E552-8C8C-18ACFEA05E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 b="-3"/>
          <a:stretch/>
        </p:blipFill>
        <p:spPr>
          <a:xfrm>
            <a:off x="9131814" y="-2"/>
            <a:ext cx="3057138" cy="3019900"/>
          </a:xfrm>
          <a:custGeom>
            <a:avLst/>
            <a:gdLst/>
            <a:ahLst/>
            <a:cxnLst/>
            <a:rect l="l" t="t" r="r" b="b"/>
            <a:pathLst>
              <a:path w="3052177" h="3019900">
                <a:moveTo>
                  <a:pt x="0" y="0"/>
                </a:moveTo>
                <a:lnTo>
                  <a:pt x="3052177" y="0"/>
                </a:lnTo>
                <a:lnTo>
                  <a:pt x="3052177" y="2904455"/>
                </a:lnTo>
                <a:lnTo>
                  <a:pt x="2514917" y="2907515"/>
                </a:lnTo>
                <a:cubicBezTo>
                  <a:pt x="1620311" y="2917888"/>
                  <a:pt x="865198" y="2953110"/>
                  <a:pt x="203078" y="3002339"/>
                </a:cubicBezTo>
                <a:lnTo>
                  <a:pt x="0" y="3019900"/>
                </a:lnTo>
                <a:close/>
              </a:path>
            </a:pathLst>
          </a:custGeom>
        </p:spPr>
      </p:pic>
      <p:sp>
        <p:nvSpPr>
          <p:cNvPr id="588" name="Right Triangle 587">
            <a:extLst>
              <a:ext uri="{FF2B5EF4-FFF2-40B4-BE49-F238E27FC236}">
                <a16:creationId xmlns:a16="http://schemas.microsoft.com/office/drawing/2014/main" id="{79A29E58-94FA-4612-A660-9875FBE8C6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65268" y="4343371"/>
            <a:ext cx="568289" cy="568289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7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F7B9026-36AD-42E4-B172-8D68F3A33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9B6FC873-DF28-01AF-4D6E-EE6F93557E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/>
        </p:blipFill>
        <p:spPr>
          <a:xfrm>
            <a:off x="192528" y="171716"/>
            <a:ext cx="3793268" cy="6514565"/>
          </a:xfrm>
          <a:prstGeom prst="rect">
            <a:avLst/>
          </a:prstGeom>
        </p:spPr>
      </p:pic>
      <p:pic>
        <p:nvPicPr>
          <p:cNvPr id="2" name="Picture 2" descr="A picture containing sky, outdoor, road, ground&#10;&#10;Description automatically generated">
            <a:extLst>
              <a:ext uri="{FF2B5EF4-FFF2-40B4-BE49-F238E27FC236}">
                <a16:creationId xmlns:a16="http://schemas.microsoft.com/office/drawing/2014/main" id="{695E7BB1-8EE9-005C-879C-81F765F0F7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>
            <a:off x="4184538" y="171716"/>
            <a:ext cx="3822924" cy="6514565"/>
          </a:xfrm>
          <a:prstGeom prst="rect">
            <a:avLst/>
          </a:prstGeom>
        </p:spPr>
      </p:pic>
      <p:pic>
        <p:nvPicPr>
          <p:cNvPr id="3" name="Picture 3" descr="A picture containing sky, outdoor, ground, stone&#10;&#10;Description automatically generated">
            <a:extLst>
              <a:ext uri="{FF2B5EF4-FFF2-40B4-BE49-F238E27FC236}">
                <a16:creationId xmlns:a16="http://schemas.microsoft.com/office/drawing/2014/main" id="{20612B4D-921F-C5FF-FF1D-DD7CF86B6F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8032" y="171716"/>
            <a:ext cx="3799007" cy="651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64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Rectangle 197">
            <a:extLst>
              <a:ext uri="{FF2B5EF4-FFF2-40B4-BE49-F238E27FC236}">
                <a16:creationId xmlns:a16="http://schemas.microsoft.com/office/drawing/2014/main" id="{A4798C7F-C8CA-4799-BF37-3AB4642CDB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7162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67" name="Group 199">
            <a:extLst>
              <a:ext uri="{FF2B5EF4-FFF2-40B4-BE49-F238E27FC236}">
                <a16:creationId xmlns:a16="http://schemas.microsoft.com/office/drawing/2014/main" id="{87F0794B-55D3-4D2D-BDE7-4688ED321E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BE4C795B-1813-4CC6-B03F-8DD130BEA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01">
              <a:extLst>
                <a:ext uri="{FF2B5EF4-FFF2-40B4-BE49-F238E27FC236}">
                  <a16:creationId xmlns:a16="http://schemas.microsoft.com/office/drawing/2014/main" id="{E0F4C04D-5CD8-446B-BE3D-257172E6E4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FDDC802E-606F-4F39-84B6-90DF0FE544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Straight Connector 203">
              <a:extLst>
                <a:ext uri="{FF2B5EF4-FFF2-40B4-BE49-F238E27FC236}">
                  <a16:creationId xmlns:a16="http://schemas.microsoft.com/office/drawing/2014/main" id="{2C5B0C75-0136-4A39-9AB6-0F02C45278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C5ED2B52-3D40-46DE-8B54-99A4071578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205">
              <a:extLst>
                <a:ext uri="{FF2B5EF4-FFF2-40B4-BE49-F238E27FC236}">
                  <a16:creationId xmlns:a16="http://schemas.microsoft.com/office/drawing/2014/main" id="{18BCEC75-1B6B-45B2-8041-8D933FCF60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6A2FC789-056A-43CC-807E-4262CDC3E0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207">
              <a:extLst>
                <a:ext uri="{FF2B5EF4-FFF2-40B4-BE49-F238E27FC236}">
                  <a16:creationId xmlns:a16="http://schemas.microsoft.com/office/drawing/2014/main" id="{48C32FD3-76B0-40E7-89F2-E9C523210A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B82E9447-8362-426C-840A-B6F2231F7B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2F141DC8-83CE-4C21-A5BA-E2FFF3D866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512A697C-ECBC-40A9-AC69-BF96A34B91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D2E988AF-5EFB-43D3-B93F-6E4F41A2C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6B312C1B-AAE2-4A6D-ACC7-ABAA75D428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57B96146-61DA-44D6-A9DF-6DB41FCF2D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6B33F93D-4439-46EE-97C4-9CECAAFDCF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5914B275-A3D7-4BA4-B8CB-E7657100F3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BD26EF3B-FBE7-4D57-8E01-553F50734A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6CC1E671-BA54-4B31-9A2E-8F50BC57A2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A836A704-3624-4ABF-9A67-0F52C2F3E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5FDC385D-BA34-481F-A991-A776E0B193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F1EF033A-D8FB-416B-AE51-4E098A27D6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17C17B48-F458-4E9B-9331-56FCDC5B6A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07E44A4B-D453-46F0-A83D-AF0B33D5C5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346BEA9F-314B-440D-AE8D-21E1252EC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F15EAFD0-4869-4612-ACDE-ABC703104E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A0F26706-7F23-4FF0-9CAF-F3C4F47C11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C0195A72-345A-4E88-8D71-14DB3D1B6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0DBF51A6-A3BC-49FE-BB01-E899281177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A78DF911-744C-419B-83DC-39F270BBF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1" name="Freeform: Shape 230">
            <a:extLst>
              <a:ext uri="{FF2B5EF4-FFF2-40B4-BE49-F238E27FC236}">
                <a16:creationId xmlns:a16="http://schemas.microsoft.com/office/drawing/2014/main" id="{216BB147-20D5-4D93-BDA5-1BC614D6A4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214" y="5014716"/>
            <a:ext cx="2800124" cy="1843284"/>
          </a:xfrm>
          <a:custGeom>
            <a:avLst/>
            <a:gdLst>
              <a:gd name="connsiteX0" fmla="*/ 375358 w 2800124"/>
              <a:gd name="connsiteY0" fmla="*/ 0 h 1843284"/>
              <a:gd name="connsiteX1" fmla="*/ 2781298 w 2800124"/>
              <a:gd name="connsiteY1" fmla="*/ 1770066 h 1843284"/>
              <a:gd name="connsiteX2" fmla="*/ 2800124 w 2800124"/>
              <a:gd name="connsiteY2" fmla="*/ 1843284 h 1843284"/>
              <a:gd name="connsiteX3" fmla="*/ 1987869 w 2800124"/>
              <a:gd name="connsiteY3" fmla="*/ 1843284 h 1843284"/>
              <a:gd name="connsiteX4" fmla="*/ 1986195 w 2800124"/>
              <a:gd name="connsiteY4" fmla="*/ 1838711 h 1843284"/>
              <a:gd name="connsiteX5" fmla="*/ 375357 w 2800124"/>
              <a:gd name="connsiteY5" fmla="*/ 770976 h 1843284"/>
              <a:gd name="connsiteX6" fmla="*/ 23030 w 2800124"/>
              <a:gd name="connsiteY6" fmla="*/ 806494 h 1843284"/>
              <a:gd name="connsiteX7" fmla="*/ 0 w 2800124"/>
              <a:gd name="connsiteY7" fmla="*/ 812415 h 1843284"/>
              <a:gd name="connsiteX8" fmla="*/ 0 w 2800124"/>
              <a:gd name="connsiteY8" fmla="*/ 30983 h 1843284"/>
              <a:gd name="connsiteX9" fmla="*/ 117785 w 2800124"/>
              <a:gd name="connsiteY9" fmla="*/ 13007 h 1843284"/>
              <a:gd name="connsiteX10" fmla="*/ 375358 w 2800124"/>
              <a:gd name="connsiteY10" fmla="*/ 0 h 184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00124" h="1843284">
                <a:moveTo>
                  <a:pt x="375358" y="0"/>
                </a:moveTo>
                <a:cubicBezTo>
                  <a:pt x="1505802" y="0"/>
                  <a:pt x="2462339" y="744579"/>
                  <a:pt x="2781298" y="1770066"/>
                </a:cubicBezTo>
                <a:lnTo>
                  <a:pt x="2800124" y="1843284"/>
                </a:lnTo>
                <a:lnTo>
                  <a:pt x="1987869" y="1843284"/>
                </a:lnTo>
                <a:lnTo>
                  <a:pt x="1986195" y="1838711"/>
                </a:lnTo>
                <a:cubicBezTo>
                  <a:pt x="1720801" y="1211248"/>
                  <a:pt x="1099494" y="770976"/>
                  <a:pt x="375357" y="770976"/>
                </a:cubicBezTo>
                <a:cubicBezTo>
                  <a:pt x="254668" y="770976"/>
                  <a:pt x="136835" y="783206"/>
                  <a:pt x="23030" y="806494"/>
                </a:cubicBezTo>
                <a:lnTo>
                  <a:pt x="0" y="812415"/>
                </a:lnTo>
                <a:lnTo>
                  <a:pt x="0" y="30983"/>
                </a:lnTo>
                <a:lnTo>
                  <a:pt x="117785" y="13007"/>
                </a:lnTo>
                <a:cubicBezTo>
                  <a:pt x="202473" y="4406"/>
                  <a:pt x="288401" y="0"/>
                  <a:pt x="375358" y="0"/>
                </a:cubicBezTo>
                <a:close/>
              </a:path>
            </a:pathLst>
          </a:custGeom>
          <a:solidFill>
            <a:schemeClr val="accent5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3" name="Freeform: Shape 232">
            <a:extLst>
              <a:ext uri="{FF2B5EF4-FFF2-40B4-BE49-F238E27FC236}">
                <a16:creationId xmlns:a16="http://schemas.microsoft.com/office/drawing/2014/main" id="{0A253F60-DE40-4508-A37A-61331DF1D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9728" y="0"/>
            <a:ext cx="4209224" cy="1650549"/>
          </a:xfrm>
          <a:custGeom>
            <a:avLst/>
            <a:gdLst>
              <a:gd name="connsiteX0" fmla="*/ 0 w 4209224"/>
              <a:gd name="connsiteY0" fmla="*/ 0 h 1650549"/>
              <a:gd name="connsiteX1" fmla="*/ 846445 w 4209224"/>
              <a:gd name="connsiteY1" fmla="*/ 0 h 1650549"/>
              <a:gd name="connsiteX2" fmla="*/ 912542 w 4209224"/>
              <a:gd name="connsiteY2" fmla="*/ 108799 h 1650549"/>
              <a:gd name="connsiteX3" fmla="*/ 2362195 w 4209224"/>
              <a:gd name="connsiteY3" fmla="*/ 879573 h 1650549"/>
              <a:gd name="connsiteX4" fmla="*/ 3811848 w 4209224"/>
              <a:gd name="connsiteY4" fmla="*/ 108799 h 1650549"/>
              <a:gd name="connsiteX5" fmla="*/ 3877945 w 4209224"/>
              <a:gd name="connsiteY5" fmla="*/ 0 h 1650549"/>
              <a:gd name="connsiteX6" fmla="*/ 4209224 w 4209224"/>
              <a:gd name="connsiteY6" fmla="*/ 0 h 1650549"/>
              <a:gd name="connsiteX7" fmla="*/ 4209224 w 4209224"/>
              <a:gd name="connsiteY7" fmla="*/ 840421 h 1650549"/>
              <a:gd name="connsiteX8" fmla="*/ 4143538 w 4209224"/>
              <a:gd name="connsiteY8" fmla="*/ 912693 h 1650549"/>
              <a:gd name="connsiteX9" fmla="*/ 2362196 w 4209224"/>
              <a:gd name="connsiteY9" fmla="*/ 1650549 h 1650549"/>
              <a:gd name="connsiteX10" fmla="*/ 40969 w 4209224"/>
              <a:gd name="connsiteY10" fmla="*/ 111937 h 165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09224" h="1650549">
                <a:moveTo>
                  <a:pt x="0" y="0"/>
                </a:moveTo>
                <a:lnTo>
                  <a:pt x="846445" y="0"/>
                </a:lnTo>
                <a:lnTo>
                  <a:pt x="912542" y="108799"/>
                </a:lnTo>
                <a:cubicBezTo>
                  <a:pt x="1226710" y="573829"/>
                  <a:pt x="1758748" y="879573"/>
                  <a:pt x="2362195" y="879573"/>
                </a:cubicBezTo>
                <a:cubicBezTo>
                  <a:pt x="2965642" y="879573"/>
                  <a:pt x="3497680" y="573829"/>
                  <a:pt x="3811848" y="108799"/>
                </a:cubicBezTo>
                <a:lnTo>
                  <a:pt x="3877945" y="0"/>
                </a:lnTo>
                <a:lnTo>
                  <a:pt x="4209224" y="0"/>
                </a:lnTo>
                <a:lnTo>
                  <a:pt x="4209224" y="840421"/>
                </a:lnTo>
                <a:lnTo>
                  <a:pt x="4143538" y="912693"/>
                </a:lnTo>
                <a:cubicBezTo>
                  <a:pt x="3687653" y="1368578"/>
                  <a:pt x="3057854" y="1650549"/>
                  <a:pt x="2362196" y="1650549"/>
                </a:cubicBezTo>
                <a:cubicBezTo>
                  <a:pt x="1318710" y="1650549"/>
                  <a:pt x="423404" y="1016115"/>
                  <a:pt x="40969" y="11193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DC4F0DF2-1EED-4581-B655-8C14C5BAB7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7162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306" name="Group 236">
            <a:extLst>
              <a:ext uri="{FF2B5EF4-FFF2-40B4-BE49-F238E27FC236}">
                <a16:creationId xmlns:a16="http://schemas.microsoft.com/office/drawing/2014/main" id="{00BFC5BA-6DE6-44CA-ABB3-B3608F58C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06656511-A030-4BD3-B325-1BB18F815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238">
              <a:extLst>
                <a:ext uri="{FF2B5EF4-FFF2-40B4-BE49-F238E27FC236}">
                  <a16:creationId xmlns:a16="http://schemas.microsoft.com/office/drawing/2014/main" id="{C288CC28-AA87-4D27-96EF-0FFCD724F9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239">
              <a:extLst>
                <a:ext uri="{FF2B5EF4-FFF2-40B4-BE49-F238E27FC236}">
                  <a16:creationId xmlns:a16="http://schemas.microsoft.com/office/drawing/2014/main" id="{85E4EED0-F089-45CF-93AD-B362A35368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240">
              <a:extLst>
                <a:ext uri="{FF2B5EF4-FFF2-40B4-BE49-F238E27FC236}">
                  <a16:creationId xmlns:a16="http://schemas.microsoft.com/office/drawing/2014/main" id="{26741D08-7088-4217-A44C-71AA51EB74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241">
              <a:extLst>
                <a:ext uri="{FF2B5EF4-FFF2-40B4-BE49-F238E27FC236}">
                  <a16:creationId xmlns:a16="http://schemas.microsoft.com/office/drawing/2014/main" id="{05503FB3-BAAD-42C0-8EBA-5CDA10D2F9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8E834AF4-3015-4DFE-9107-2D8A8C1DEE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243">
              <a:extLst>
                <a:ext uri="{FF2B5EF4-FFF2-40B4-BE49-F238E27FC236}">
                  <a16:creationId xmlns:a16="http://schemas.microsoft.com/office/drawing/2014/main" id="{3F5DF72A-DF3A-46F8-A252-EB9075F1DC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125FA523-17DE-4F0E-AD5D-46E16BE2EC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245">
              <a:extLst>
                <a:ext uri="{FF2B5EF4-FFF2-40B4-BE49-F238E27FC236}">
                  <a16:creationId xmlns:a16="http://schemas.microsoft.com/office/drawing/2014/main" id="{E8F81B53-3405-410E-B95B-5D3BF478EC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246">
              <a:extLst>
                <a:ext uri="{FF2B5EF4-FFF2-40B4-BE49-F238E27FC236}">
                  <a16:creationId xmlns:a16="http://schemas.microsoft.com/office/drawing/2014/main" id="{3020D03C-4244-490F-8F17-E4DC7E06EE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247">
              <a:extLst>
                <a:ext uri="{FF2B5EF4-FFF2-40B4-BE49-F238E27FC236}">
                  <a16:creationId xmlns:a16="http://schemas.microsoft.com/office/drawing/2014/main" id="{9B546E31-ADB4-4DD3-97D0-D2CE658648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248">
              <a:extLst>
                <a:ext uri="{FF2B5EF4-FFF2-40B4-BE49-F238E27FC236}">
                  <a16:creationId xmlns:a16="http://schemas.microsoft.com/office/drawing/2014/main" id="{C54ECBE7-87BE-418C-84CB-2C97150E0C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DCEAE0C6-BE06-4829-A726-C4B971DADB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250">
              <a:extLst>
                <a:ext uri="{FF2B5EF4-FFF2-40B4-BE49-F238E27FC236}">
                  <a16:creationId xmlns:a16="http://schemas.microsoft.com/office/drawing/2014/main" id="{165A106A-1280-46B8-BF3F-92B96089BE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A2FF9BB2-1860-41A2-BDB7-4B84B6B663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34F039B0-F4E2-4CEE-BB91-B488F5F5E0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CF37B5B6-7EB3-45F8-AEB1-E0BDD46A1F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DA43C65D-FC4F-4A94-A282-ED8E1A6C49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B920901A-BF5A-4C3B-A332-5D109BC1C8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8FD346FF-7553-4C8C-AB82-B5D088B717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0F345494-DD47-4C04-8561-5119CAED9B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2E1A247E-68D6-4B2E-86F4-C700638B97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7B1D562A-57F9-43DF-8017-07335A77E7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0182C29E-C640-414F-AF33-00A361628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C49C7892-2496-4688-B3A1-AA5A3A835D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0FE2C122-E284-413F-B53A-9D26F8EDC5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B1C98336-118A-47E3-AF37-8E45205356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0AF93011-FD27-4868-BCBA-9231F5C465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F0FC9123-238F-43D0-8CB7-E86E3C5965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8" name="Freeform: Shape 267">
            <a:extLst>
              <a:ext uri="{FF2B5EF4-FFF2-40B4-BE49-F238E27FC236}">
                <a16:creationId xmlns:a16="http://schemas.microsoft.com/office/drawing/2014/main" id="{C81816BF-4EE2-4CE9-99A7-4F75A91681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214" y="5014716"/>
            <a:ext cx="2800124" cy="1843284"/>
          </a:xfrm>
          <a:custGeom>
            <a:avLst/>
            <a:gdLst>
              <a:gd name="connsiteX0" fmla="*/ 375358 w 2800124"/>
              <a:gd name="connsiteY0" fmla="*/ 0 h 1843284"/>
              <a:gd name="connsiteX1" fmla="*/ 2781298 w 2800124"/>
              <a:gd name="connsiteY1" fmla="*/ 1770066 h 1843284"/>
              <a:gd name="connsiteX2" fmla="*/ 2800124 w 2800124"/>
              <a:gd name="connsiteY2" fmla="*/ 1843284 h 1843284"/>
              <a:gd name="connsiteX3" fmla="*/ 1987869 w 2800124"/>
              <a:gd name="connsiteY3" fmla="*/ 1843284 h 1843284"/>
              <a:gd name="connsiteX4" fmla="*/ 1986195 w 2800124"/>
              <a:gd name="connsiteY4" fmla="*/ 1838711 h 1843284"/>
              <a:gd name="connsiteX5" fmla="*/ 375357 w 2800124"/>
              <a:gd name="connsiteY5" fmla="*/ 770976 h 1843284"/>
              <a:gd name="connsiteX6" fmla="*/ 23030 w 2800124"/>
              <a:gd name="connsiteY6" fmla="*/ 806494 h 1843284"/>
              <a:gd name="connsiteX7" fmla="*/ 0 w 2800124"/>
              <a:gd name="connsiteY7" fmla="*/ 812415 h 1843284"/>
              <a:gd name="connsiteX8" fmla="*/ 0 w 2800124"/>
              <a:gd name="connsiteY8" fmla="*/ 30983 h 1843284"/>
              <a:gd name="connsiteX9" fmla="*/ 117785 w 2800124"/>
              <a:gd name="connsiteY9" fmla="*/ 13007 h 1843284"/>
              <a:gd name="connsiteX10" fmla="*/ 375358 w 2800124"/>
              <a:gd name="connsiteY10" fmla="*/ 0 h 184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00124" h="1843284">
                <a:moveTo>
                  <a:pt x="375358" y="0"/>
                </a:moveTo>
                <a:cubicBezTo>
                  <a:pt x="1505802" y="0"/>
                  <a:pt x="2462339" y="744579"/>
                  <a:pt x="2781298" y="1770066"/>
                </a:cubicBezTo>
                <a:lnTo>
                  <a:pt x="2800124" y="1843284"/>
                </a:lnTo>
                <a:lnTo>
                  <a:pt x="1987869" y="1843284"/>
                </a:lnTo>
                <a:lnTo>
                  <a:pt x="1986195" y="1838711"/>
                </a:lnTo>
                <a:cubicBezTo>
                  <a:pt x="1720801" y="1211248"/>
                  <a:pt x="1099494" y="770976"/>
                  <a:pt x="375357" y="770976"/>
                </a:cubicBezTo>
                <a:cubicBezTo>
                  <a:pt x="254668" y="770976"/>
                  <a:pt x="136835" y="783206"/>
                  <a:pt x="23030" y="806494"/>
                </a:cubicBezTo>
                <a:lnTo>
                  <a:pt x="0" y="812415"/>
                </a:lnTo>
                <a:lnTo>
                  <a:pt x="0" y="30983"/>
                </a:lnTo>
                <a:lnTo>
                  <a:pt x="117785" y="13007"/>
                </a:lnTo>
                <a:cubicBezTo>
                  <a:pt x="202473" y="4406"/>
                  <a:pt x="288401" y="0"/>
                  <a:pt x="375358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88FCC076-1793-49D4-A8A1-873C7CCB2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271" name="Straight Connector 270">
              <a:extLst>
                <a:ext uri="{FF2B5EF4-FFF2-40B4-BE49-F238E27FC236}">
                  <a16:creationId xmlns:a16="http://schemas.microsoft.com/office/drawing/2014/main" id="{A529D05F-B140-4D92-9E87-C3F0F281E3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>
              <a:extLst>
                <a:ext uri="{FF2B5EF4-FFF2-40B4-BE49-F238E27FC236}">
                  <a16:creationId xmlns:a16="http://schemas.microsoft.com/office/drawing/2014/main" id="{7CEBE85D-0EDF-40A3-AE79-56B4F4DD10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BADB3876-0961-4778-9C1E-5ED919FE18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D31ECC70-1F06-4512-813E-25CC529EF4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C22CA859-AA14-4974-B43C-E90849AC01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>
              <a:extLst>
                <a:ext uri="{FF2B5EF4-FFF2-40B4-BE49-F238E27FC236}">
                  <a16:creationId xmlns:a16="http://schemas.microsoft.com/office/drawing/2014/main" id="{D7FB4066-EE5E-488F-80D9-3D0EDC3552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>
              <a:extLst>
                <a:ext uri="{FF2B5EF4-FFF2-40B4-BE49-F238E27FC236}">
                  <a16:creationId xmlns:a16="http://schemas.microsoft.com/office/drawing/2014/main" id="{494ADAD6-5CA4-439F-ABCF-86BC0C4D6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>
              <a:extLst>
                <a:ext uri="{FF2B5EF4-FFF2-40B4-BE49-F238E27FC236}">
                  <a16:creationId xmlns:a16="http://schemas.microsoft.com/office/drawing/2014/main" id="{50F50FDC-FDD4-484B-A31D-811BEA3D53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>
              <a:extLst>
                <a:ext uri="{FF2B5EF4-FFF2-40B4-BE49-F238E27FC236}">
                  <a16:creationId xmlns:a16="http://schemas.microsoft.com/office/drawing/2014/main" id="{7AF0100B-9CF4-4BB6-A807-C4CB17123A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>
              <a:extLst>
                <a:ext uri="{FF2B5EF4-FFF2-40B4-BE49-F238E27FC236}">
                  <a16:creationId xmlns:a16="http://schemas.microsoft.com/office/drawing/2014/main" id="{8721CF6D-5708-4E6A-971C-07774C1486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Straight Connector 280">
              <a:extLst>
                <a:ext uri="{FF2B5EF4-FFF2-40B4-BE49-F238E27FC236}">
                  <a16:creationId xmlns:a16="http://schemas.microsoft.com/office/drawing/2014/main" id="{1F54838E-8781-4EBE-A17B-27E33F3984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>
              <a:extLst>
                <a:ext uri="{FF2B5EF4-FFF2-40B4-BE49-F238E27FC236}">
                  <a16:creationId xmlns:a16="http://schemas.microsoft.com/office/drawing/2014/main" id="{C41F26D3-B871-4E21-9004-D11EF96A12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>
              <a:extLst>
                <a:ext uri="{FF2B5EF4-FFF2-40B4-BE49-F238E27FC236}">
                  <a16:creationId xmlns:a16="http://schemas.microsoft.com/office/drawing/2014/main" id="{531EA105-0F81-4105-ABD9-662C08BD06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>
              <a:extLst>
                <a:ext uri="{FF2B5EF4-FFF2-40B4-BE49-F238E27FC236}">
                  <a16:creationId xmlns:a16="http://schemas.microsoft.com/office/drawing/2014/main" id="{4F247CA8-D22C-4FC6-8092-7CA85B3D1B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>
              <a:extLst>
                <a:ext uri="{FF2B5EF4-FFF2-40B4-BE49-F238E27FC236}">
                  <a16:creationId xmlns:a16="http://schemas.microsoft.com/office/drawing/2014/main" id="{C65C7FD0-94F8-474C-921B-DE20553946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285">
              <a:extLst>
                <a:ext uri="{FF2B5EF4-FFF2-40B4-BE49-F238E27FC236}">
                  <a16:creationId xmlns:a16="http://schemas.microsoft.com/office/drawing/2014/main" id="{CA00FBC9-4B2B-4604-A291-0EDF9122B1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286">
              <a:extLst>
                <a:ext uri="{FF2B5EF4-FFF2-40B4-BE49-F238E27FC236}">
                  <a16:creationId xmlns:a16="http://schemas.microsoft.com/office/drawing/2014/main" id="{2C505161-0F33-4BF2-B26E-5C354EC2B1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287">
              <a:extLst>
                <a:ext uri="{FF2B5EF4-FFF2-40B4-BE49-F238E27FC236}">
                  <a16:creationId xmlns:a16="http://schemas.microsoft.com/office/drawing/2014/main" id="{1CB375BD-F040-4D3C-95AF-74CC630B08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>
              <a:extLst>
                <a:ext uri="{FF2B5EF4-FFF2-40B4-BE49-F238E27FC236}">
                  <a16:creationId xmlns:a16="http://schemas.microsoft.com/office/drawing/2014/main" id="{03FCF0DA-7EC1-4D00-8966-DD0269E5DD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Straight Connector 289">
              <a:extLst>
                <a:ext uri="{FF2B5EF4-FFF2-40B4-BE49-F238E27FC236}">
                  <a16:creationId xmlns:a16="http://schemas.microsoft.com/office/drawing/2014/main" id="{C3A40679-7185-439E-B23A-E902EE6278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290">
              <a:extLst>
                <a:ext uri="{FF2B5EF4-FFF2-40B4-BE49-F238E27FC236}">
                  <a16:creationId xmlns:a16="http://schemas.microsoft.com/office/drawing/2014/main" id="{6F9FA972-C678-4339-9B2F-BB98235C3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>
              <a:extLst>
                <a:ext uri="{FF2B5EF4-FFF2-40B4-BE49-F238E27FC236}">
                  <a16:creationId xmlns:a16="http://schemas.microsoft.com/office/drawing/2014/main" id="{A923882E-7639-4A11-B9F3-F0914D3107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Straight Connector 292">
              <a:extLst>
                <a:ext uri="{FF2B5EF4-FFF2-40B4-BE49-F238E27FC236}">
                  <a16:creationId xmlns:a16="http://schemas.microsoft.com/office/drawing/2014/main" id="{5C1E82D7-7767-48C5-AEF1-1771C448F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>
              <a:extLst>
                <a:ext uri="{FF2B5EF4-FFF2-40B4-BE49-F238E27FC236}">
                  <a16:creationId xmlns:a16="http://schemas.microsoft.com/office/drawing/2014/main" id="{1D9B93F4-3298-40CA-A2E4-69BC0BCC91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Straight Connector 294">
              <a:extLst>
                <a:ext uri="{FF2B5EF4-FFF2-40B4-BE49-F238E27FC236}">
                  <a16:creationId xmlns:a16="http://schemas.microsoft.com/office/drawing/2014/main" id="{2F39121C-5BEE-4CE8-8CC8-9C5CBF0828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Straight Connector 295">
              <a:extLst>
                <a:ext uri="{FF2B5EF4-FFF2-40B4-BE49-F238E27FC236}">
                  <a16:creationId xmlns:a16="http://schemas.microsoft.com/office/drawing/2014/main" id="{16600740-557C-4C80-9CDC-FE7A56D754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Straight Connector 296">
              <a:extLst>
                <a:ext uri="{FF2B5EF4-FFF2-40B4-BE49-F238E27FC236}">
                  <a16:creationId xmlns:a16="http://schemas.microsoft.com/office/drawing/2014/main" id="{30E50F3D-0F5E-4A5C-B02B-258D00C1E0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>
              <a:extLst>
                <a:ext uri="{FF2B5EF4-FFF2-40B4-BE49-F238E27FC236}">
                  <a16:creationId xmlns:a16="http://schemas.microsoft.com/office/drawing/2014/main" id="{0F4520DB-3692-4FE7-A82C-223D24DEAA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>
              <a:extLst>
                <a:ext uri="{FF2B5EF4-FFF2-40B4-BE49-F238E27FC236}">
                  <a16:creationId xmlns:a16="http://schemas.microsoft.com/office/drawing/2014/main" id="{AF9F4596-27D0-4999-8E68-55E591E24D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2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301" name="Rectangle 300">
            <a:extLst>
              <a:ext uri="{FF2B5EF4-FFF2-40B4-BE49-F238E27FC236}">
                <a16:creationId xmlns:a16="http://schemas.microsoft.com/office/drawing/2014/main" id="{A173122F-D466-4F08-90FA-0038F7AC21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4A929113-1368-4B1B-9C6F-140F47CBF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05" name="Freeform: Shape 304">
            <a:extLst>
              <a:ext uri="{FF2B5EF4-FFF2-40B4-BE49-F238E27FC236}">
                <a16:creationId xmlns:a16="http://schemas.microsoft.com/office/drawing/2014/main" id="{0B6C48B2-8296-4312-8901-93BB7735D1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6214" y="1"/>
            <a:ext cx="12197916" cy="2452880"/>
          </a:xfrm>
          <a:custGeom>
            <a:avLst/>
            <a:gdLst>
              <a:gd name="connsiteX0" fmla="*/ 8951169 w 12178450"/>
              <a:gd name="connsiteY0" fmla="*/ 32 h 2001622"/>
              <a:gd name="connsiteX1" fmla="*/ 11653845 w 12178450"/>
              <a:gd name="connsiteY1" fmla="*/ 209874 h 2001622"/>
              <a:gd name="connsiteX2" fmla="*/ 12178450 w 12178450"/>
              <a:gd name="connsiteY2" fmla="*/ 286723 h 2001622"/>
              <a:gd name="connsiteX3" fmla="*/ 12178450 w 12178450"/>
              <a:gd name="connsiteY3" fmla="*/ 2001622 h 2001622"/>
              <a:gd name="connsiteX4" fmla="*/ 0 w 12178450"/>
              <a:gd name="connsiteY4" fmla="*/ 2001622 h 2001622"/>
              <a:gd name="connsiteX5" fmla="*/ 0 w 12178450"/>
              <a:gd name="connsiteY5" fmla="*/ 1010979 h 2001622"/>
              <a:gd name="connsiteX6" fmla="*/ 8951169 w 12178450"/>
              <a:gd name="connsiteY6" fmla="*/ 32 h 200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8450" h="2001622">
                <a:moveTo>
                  <a:pt x="8951169" y="32"/>
                </a:moveTo>
                <a:cubicBezTo>
                  <a:pt x="9704520" y="1593"/>
                  <a:pt x="10578586" y="62133"/>
                  <a:pt x="11653845" y="209874"/>
                </a:cubicBezTo>
                <a:lnTo>
                  <a:pt x="12178450" y="286723"/>
                </a:lnTo>
                <a:lnTo>
                  <a:pt x="12178450" y="2001622"/>
                </a:lnTo>
                <a:lnTo>
                  <a:pt x="0" y="2001622"/>
                </a:lnTo>
                <a:lnTo>
                  <a:pt x="0" y="1010979"/>
                </a:lnTo>
                <a:cubicBezTo>
                  <a:pt x="4768989" y="1010979"/>
                  <a:pt x="5812206" y="-6472"/>
                  <a:pt x="8951169" y="3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07" name="Right Triangle 306">
            <a:extLst>
              <a:ext uri="{FF2B5EF4-FFF2-40B4-BE49-F238E27FC236}">
                <a16:creationId xmlns:a16="http://schemas.microsoft.com/office/drawing/2014/main" id="{C24346C5-B1C8-4C83-846B-122A3B4B2F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65270" y="4918297"/>
            <a:ext cx="568289" cy="568289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9" name="Group 308">
            <a:extLst>
              <a:ext uri="{FF2B5EF4-FFF2-40B4-BE49-F238E27FC236}">
                <a16:creationId xmlns:a16="http://schemas.microsoft.com/office/drawing/2014/main" id="{90F28F7A-4F2F-4C1B-AF1C-A6E7C79532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B23CC870-B5E9-475F-A625-9E862A6295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42A6B08C-017D-4B4D-95EC-4BB83C5541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94599402-E1B8-4E3B-A56D-68606FC1EF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B720C48A-E9A0-4B85-A954-39375E0996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B0E26956-FF2A-412E-ACC4-29CCD02599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196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FB31E652-49AC-4108-85B8-75122A48A5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9140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:a16="http://schemas.microsoft.com/office/drawing/2014/main" id="{DC1DB29F-0624-4035-B188-640616D5D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9084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:a16="http://schemas.microsoft.com/office/drawing/2014/main" id="{1D27221C-2427-4C99-89DC-1A38A54058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9028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2DBF1D76-8076-4BAE-B627-F1861C9E08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8971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8E930E41-FC2F-4319-9C28-32C2784300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18915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:a16="http://schemas.microsoft.com/office/drawing/2014/main" id="{C0936C1B-0C10-464B-85C8-345095AAB3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188594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DB90EC61-FD0C-434A-9D1B-A20035C214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188032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:a16="http://schemas.microsoft.com/office/drawing/2014/main" id="{A5F5CC56-1FDA-4D3E-9C6E-8E996026C3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187470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272B8FB2-B735-480F-9A88-48AADB2227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186908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:a16="http://schemas.microsoft.com/office/drawing/2014/main" id="{85B46C1B-4FC4-4E24-AC43-07940BE1E6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18634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:a16="http://schemas.microsoft.com/office/drawing/2014/main" id="{C34915AF-0AE3-4EDD-8681-4C3F2C592B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5C35A3F3-714E-4F69-9BDF-8ED284EF29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03D561AC-B0B1-47EB-BE05-209F5612B7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2890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:a16="http://schemas.microsoft.com/office/drawing/2014/main" id="{D3508E52-4FD9-4E6D-AFEA-69A88ED26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8609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C69DDE76-16F7-472F-B6D7-84AE8FFF31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4328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B2D87BEF-8844-4A3E-B130-B7D26740CC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40047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BB381129-2089-4EAA-AE6C-2BAA96BC82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95766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5B69BF7A-FA63-4706-8066-DF15018E66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51485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:a16="http://schemas.microsoft.com/office/drawing/2014/main" id="{6A3ECB71-0CCD-403F-B14B-ABC48D78CD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07204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D9095BBA-0FE1-49E5-89F7-22125BAF87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62923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B55351D8-6F27-4B82-968B-581B177CB4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18642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351025A5-EB5A-4057-A85E-69AF0E6BE6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743616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:a16="http://schemas.microsoft.com/office/drawing/2014/main" id="{5030318B-EEB9-4D92-BC50-D115109898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>
              <a:extLst>
                <a:ext uri="{FF2B5EF4-FFF2-40B4-BE49-F238E27FC236}">
                  <a16:creationId xmlns:a16="http://schemas.microsoft.com/office/drawing/2014/main" id="{417FC0E3-7CC7-4188-BC7A-7E8FB55649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248400"/>
              <a:ext cx="12192000" cy="0"/>
            </a:xfrm>
            <a:prstGeom prst="line">
              <a:avLst/>
            </a:prstGeom>
            <a:ln w="19050">
              <a:solidFill>
                <a:schemeClr val="accent2">
                  <a:alpha val="1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4CABE5B-9157-5B1E-1D18-5CC965F16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42" y="3673477"/>
            <a:ext cx="6542916" cy="257492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000">
                <a:solidFill>
                  <a:schemeClr val="tx2"/>
                </a:solidFill>
              </a:rPr>
              <a:t>Pusdienas ēdnīcā bija ar poļu iecienītiem ēdieniem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4239BB1-EF5F-7069-EB87-4A74D833CB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382348" y="168275"/>
            <a:ext cx="2492717" cy="2756516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A33E479A-9EEA-BB86-E9D8-26A2787245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3422053" y="168275"/>
            <a:ext cx="2358641" cy="2756516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653A29B6-4203-F5CF-3C98-22FE3A4718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6394426" y="168275"/>
            <a:ext cx="2359228" cy="2756516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658F78A7-B5A9-990F-F7CC-67ADF5A21D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9151451" y="168275"/>
            <a:ext cx="2790511" cy="275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88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picture containing outdoor, yellow, way, night&#10;&#10;Description automatically generated">
            <a:extLst>
              <a:ext uri="{FF2B5EF4-FFF2-40B4-BE49-F238E27FC236}">
                <a16:creationId xmlns:a16="http://schemas.microsoft.com/office/drawing/2014/main" id="{B1DA6A7A-3E11-C9C8-2D29-6824CBF41B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7794519" y="3506112"/>
            <a:ext cx="4397481" cy="3351888"/>
          </a:xfrm>
          <a:custGeom>
            <a:avLst/>
            <a:gdLst/>
            <a:ahLst/>
            <a:cxnLst/>
            <a:rect l="l" t="t" r="r" b="b"/>
            <a:pathLst>
              <a:path w="4397481" h="3351888">
                <a:moveTo>
                  <a:pt x="0" y="0"/>
                </a:moveTo>
                <a:lnTo>
                  <a:pt x="4397481" y="0"/>
                </a:lnTo>
                <a:lnTo>
                  <a:pt x="4397481" y="3351888"/>
                </a:lnTo>
                <a:lnTo>
                  <a:pt x="1552363" y="3351888"/>
                </a:lnTo>
                <a:close/>
              </a:path>
            </a:pathLst>
          </a:cu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ABFD1058-CC63-55B6-C4D9-85B7B88E50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9154673" cy="6863475"/>
          </a:xfrm>
          <a:custGeom>
            <a:avLst/>
            <a:gdLst/>
            <a:ahLst/>
            <a:cxnLst/>
            <a:rect l="l" t="t" r="r" b="b"/>
            <a:pathLst>
              <a:path w="9154693" h="6863485">
                <a:moveTo>
                  <a:pt x="0" y="0"/>
                </a:moveTo>
                <a:lnTo>
                  <a:pt x="5976000" y="0"/>
                </a:lnTo>
                <a:lnTo>
                  <a:pt x="9154693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2" descr="A picture containing sky, outdoor, water, sunset&#10;&#10;Description automatically generated">
            <a:extLst>
              <a:ext uri="{FF2B5EF4-FFF2-40B4-BE49-F238E27FC236}">
                <a16:creationId xmlns:a16="http://schemas.microsoft.com/office/drawing/2014/main" id="{75F4CF88-F7E7-703E-7FCC-904B244640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6168189" y="10"/>
            <a:ext cx="6023811" cy="3346394"/>
          </a:xfrm>
          <a:custGeom>
            <a:avLst/>
            <a:gdLst/>
            <a:ahLst/>
            <a:cxnLst/>
            <a:rect l="l" t="t" r="r" b="b"/>
            <a:pathLst>
              <a:path w="6023811" h="3346404">
                <a:moveTo>
                  <a:pt x="0" y="0"/>
                </a:moveTo>
                <a:lnTo>
                  <a:pt x="6023811" y="0"/>
                </a:lnTo>
                <a:lnTo>
                  <a:pt x="6023811" y="3346404"/>
                </a:lnTo>
                <a:lnTo>
                  <a:pt x="1549824" y="33464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385776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ineVTI">
  <a:themeElements>
    <a:clrScheme name="Custom 51">
      <a:dk1>
        <a:sysClr val="windowText" lastClr="000000"/>
      </a:dk1>
      <a:lt1>
        <a:sysClr val="window" lastClr="FFFFFF"/>
      </a:lt1>
      <a:dk2>
        <a:srgbClr val="12154E"/>
      </a:dk2>
      <a:lt2>
        <a:srgbClr val="EEEEEE"/>
      </a:lt2>
      <a:accent1>
        <a:srgbClr val="FD8686"/>
      </a:accent1>
      <a:accent2>
        <a:srgbClr val="B495C2"/>
      </a:accent2>
      <a:accent3>
        <a:srgbClr val="8F99BB"/>
      </a:accent3>
      <a:accent4>
        <a:srgbClr val="A3A3C1"/>
      </a:accent4>
      <a:accent5>
        <a:srgbClr val="7162FE"/>
      </a:accent5>
      <a:accent6>
        <a:srgbClr val="1EBE9B"/>
      </a:accent6>
      <a:hlink>
        <a:srgbClr val="EF08F7"/>
      </a:hlink>
      <a:folHlink>
        <a:srgbClr val="8477FE"/>
      </a:folHlink>
    </a:clrScheme>
    <a:fontScheme name="Custom 49">
      <a:majorFont>
        <a:latin typeface="Posterama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neVTI" id="{8435B2A2-1BD5-4C05-93E5-3C5388B709E3}" vid="{0D704B13-63FE-4848-A298-6B7359B9565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88</Words>
  <Application>Microsoft Office PowerPoint</Application>
  <PresentationFormat>Widescreen</PresentationFormat>
  <Paragraphs>11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Avenir Next LT Pro</vt:lpstr>
      <vt:lpstr>Posterama</vt:lpstr>
      <vt:lpstr>SineVTI</vt:lpstr>
      <vt:lpstr>Prakse Polijas servisā  TOYOTA KOBOS</vt:lpstr>
      <vt:lpstr>Toyota Kobos</vt:lpstr>
      <vt:lpstr>PowerPoint Presentation</vt:lpstr>
      <vt:lpstr>Ekskursija uz krakovu</vt:lpstr>
      <vt:lpstr>PowerPoint Presentation</vt:lpstr>
      <vt:lpstr>Pastaigas brīvdienās pa nowy sacz</vt:lpstr>
      <vt:lpstr>PowerPoint Presentation</vt:lpstr>
      <vt:lpstr>Pusdienas ēdnīcā bija ar poļu iecienītiem ēdieniem</vt:lpstr>
      <vt:lpstr>PowerPoint Presentation</vt:lpstr>
      <vt:lpstr>Paldies par uzmanību!!!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Svetlana Mikanova</dc:creator>
  <cp:lastModifiedBy>Dainis Susejs</cp:lastModifiedBy>
  <cp:revision>285</cp:revision>
  <dcterms:created xsi:type="dcterms:W3CDTF">2022-12-06T00:03:48Z</dcterms:created>
  <dcterms:modified xsi:type="dcterms:W3CDTF">2023-11-15T13:40:22Z</dcterms:modified>
</cp:coreProperties>
</file>