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3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4" r:id="rId8"/>
    <p:sldId id="260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08"/>
    <p:restoredTop sz="96327"/>
  </p:normalViewPr>
  <p:slideViewPr>
    <p:cSldViewPr snapToGrid="0" snapToObjects="1">
      <p:cViewPr varScale="1">
        <p:scale>
          <a:sx n="113" d="100"/>
          <a:sy n="113" d="100"/>
        </p:scale>
        <p:origin x="2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3T16:42:34.394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10T09:20:04.376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0 128,'0'6'0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557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379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222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110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73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177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887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029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88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9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73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11/15/2023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54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82" r:id="rId6"/>
    <p:sldLayoutId id="2147483777" r:id="rId7"/>
    <p:sldLayoutId id="2147483778" r:id="rId8"/>
    <p:sldLayoutId id="2147483779" r:id="rId9"/>
    <p:sldLayoutId id="2147483781" r:id="rId10"/>
    <p:sldLayoutId id="2147483780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Ko apskatīt Polijā – ceļojumu mixlis">
            <a:extLst>
              <a:ext uri="{FF2B5EF4-FFF2-40B4-BE49-F238E27FC236}">
                <a16:creationId xmlns:a16="http://schemas.microsoft.com/office/drawing/2014/main" id="{FAD0743E-BD4D-0940-B7CD-843BEE564B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>
            <a:off x="20" y="10"/>
            <a:ext cx="1218893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FB3648-6EC6-BE45-92CB-DA7B020B2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pPr algn="ctr"/>
            <a:r>
              <a:rPr lang="lv-LV" sz="10800" dirty="0"/>
              <a:t>Prakse Polijā</a:t>
            </a:r>
            <a:endParaRPr lang="ru-LV" sz="10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E85B6F4-55E4-764F-91B3-32ACC0E4D7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4599432"/>
            <a:ext cx="9144000" cy="1536192"/>
          </a:xfrm>
        </p:spPr>
        <p:txBody>
          <a:bodyPr>
            <a:normAutofit/>
          </a:bodyPr>
          <a:lstStyle/>
          <a:p>
            <a:pPr algn="ctr"/>
            <a:r>
              <a:rPr lang="lv-LV" sz="3200" b="1" dirty="0">
                <a:latin typeface="Times" pitchFamily="2" charset="0"/>
              </a:rPr>
              <a:t>Darba autori: </a:t>
            </a:r>
            <a:r>
              <a:rPr lang="lv-LV" sz="3200" dirty="0">
                <a:latin typeface="Times" pitchFamily="2" charset="0"/>
              </a:rPr>
              <a:t>Aleksandra </a:t>
            </a:r>
            <a:r>
              <a:rPr lang="lv-LV" sz="3200" dirty="0" err="1">
                <a:latin typeface="Times" pitchFamily="2" charset="0"/>
              </a:rPr>
              <a:t>Čubarova</a:t>
            </a:r>
            <a:r>
              <a:rPr lang="lv-LV" sz="3200" dirty="0">
                <a:latin typeface="Times" pitchFamily="2" charset="0"/>
              </a:rPr>
              <a:t> un Alvis </a:t>
            </a:r>
            <a:r>
              <a:rPr lang="lv-LV" sz="3200">
                <a:latin typeface="Times" pitchFamily="2" charset="0"/>
              </a:rPr>
              <a:t>Kudrjaševs</a:t>
            </a:r>
            <a:endParaRPr lang="ru-LV" sz="3200" dirty="0">
              <a:latin typeface="Times" pitchFamily="2" charset="0"/>
            </a:endParaRPr>
          </a:p>
        </p:txBody>
      </p:sp>
      <p:sp>
        <p:nvSpPr>
          <p:cNvPr id="1033" name="Rectangle 6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741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5FFD59AB-FB03-64AA-818D-6471A3B7F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/>
              <a:t>Secinājumi:</a:t>
            </a:r>
            <a:endParaRPr lang="en-GB" dirty="0"/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0F1187A2-5843-34E7-8E0B-A471A3122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 vērts piedalīties </a:t>
            </a:r>
            <a:r>
              <a:rPr lang="lv-LV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Erasmus</a:t>
            </a:r>
            <a:r>
              <a:rPr 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projektā,</a:t>
            </a:r>
          </a:p>
          <a:p>
            <a:r>
              <a:rPr 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 iespēja apskatīties citu valsti un tās kultūru, un iegūt jaunas zināšanas,</a:t>
            </a:r>
          </a:p>
          <a:p>
            <a:r>
              <a:rPr 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Iespēja pamācīties arī </a:t>
            </a:r>
            <a:r>
              <a:rPr lang="lv-LV">
                <a:latin typeface="Times New Roman" panose="02020603050405020304" pitchFamily="18" charset="0"/>
                <a:cs typeface="Times New Roman" panose="02020603050405020304" pitchFamily="18" charset="0"/>
              </a:rPr>
              <a:t>citas valodas</a:t>
            </a:r>
          </a:p>
          <a:p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700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ABEF0E-EB04-3C40-A70E-55F1E3572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lv-LV" dirty="0"/>
              <a:t>Tradicionāls ēdiens</a:t>
            </a:r>
            <a:endParaRPr lang="ru-LV" dirty="0"/>
          </a:p>
        </p:txBody>
      </p:sp>
      <p:sp>
        <p:nvSpPr>
          <p:cNvPr id="30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6E9BEE"/>
          </a:solidFill>
          <a:ln w="38100" cap="rnd">
            <a:solidFill>
              <a:srgbClr val="6E9BE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0D9272-02E1-A842-8DA1-1561EB8DF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563839"/>
            <a:ext cx="4243589" cy="3629728"/>
          </a:xfrm>
        </p:spPr>
        <p:txBody>
          <a:bodyPr>
            <a:normAutofit fontScale="92500" lnSpcReduction="10000"/>
          </a:bodyPr>
          <a:lstStyle/>
          <a:p>
            <a:pPr marL="0" indent="0" fontAlgn="base">
              <a:lnSpc>
                <a:spcPct val="100000"/>
              </a:lnSpc>
              <a:buNone/>
            </a:pPr>
            <a:endParaRPr lang="lv-LV" sz="2200" b="1" i="1" u="none" strike="noStrike" dirty="0">
              <a:effectLst/>
              <a:latin typeface="Times" pitchFamily="2" charset="0"/>
            </a:endParaRPr>
          </a:p>
          <a:p>
            <a:pPr fontAlgn="base">
              <a:lnSpc>
                <a:spcPct val="100000"/>
              </a:lnSpc>
            </a:pPr>
            <a:r>
              <a:rPr lang="lv-LV" sz="2800" b="1" i="1" dirty="0">
                <a:latin typeface="Times" pitchFamily="2" charset="0"/>
              </a:rPr>
              <a:t>«</a:t>
            </a:r>
            <a:r>
              <a:rPr lang="lv-LV" sz="2600" b="1" i="1" u="none" strike="noStrike" dirty="0" err="1">
                <a:effectLst/>
                <a:latin typeface="Times" pitchFamily="2" charset="0"/>
              </a:rPr>
              <a:t>Pierogi</a:t>
            </a:r>
            <a:r>
              <a:rPr lang="lv-LV" sz="2600" b="1" i="1" u="none" strike="noStrike" dirty="0">
                <a:effectLst/>
                <a:latin typeface="Times" pitchFamily="2" charset="0"/>
              </a:rPr>
              <a:t>»</a:t>
            </a:r>
            <a:r>
              <a:rPr lang="lv-LV" sz="2600" i="1" dirty="0">
                <a:latin typeface="Times" pitchFamily="2" charset="0"/>
              </a:rPr>
              <a:t> </a:t>
            </a:r>
            <a:r>
              <a:rPr lang="lv-LV" sz="2600" b="0" i="0" u="none" strike="noStrike" dirty="0">
                <a:effectLst/>
                <a:latin typeface="Times" pitchFamily="2" charset="0"/>
              </a:rPr>
              <a:t>pēc būtības ir paliela izmēra pelmeņi ar dažādiem pildījumiem, kas var būt gan asi, gan saldi. </a:t>
            </a:r>
            <a:r>
              <a:rPr lang="lv-LV" sz="2600" dirty="0">
                <a:latin typeface="Times" pitchFamily="2" charset="0"/>
              </a:rPr>
              <a:t>P</a:t>
            </a:r>
            <a:r>
              <a:rPr lang="lv-LV" sz="2600" b="0" i="0" u="none" strike="noStrike" dirty="0">
                <a:effectLst/>
                <a:latin typeface="Times" pitchFamily="2" charset="0"/>
              </a:rPr>
              <a:t>ildījumam izmantojā</a:t>
            </a:r>
            <a:r>
              <a:rPr lang="lv-LV" sz="2600" dirty="0">
                <a:latin typeface="Times" pitchFamily="2" charset="0"/>
              </a:rPr>
              <a:t>m</a:t>
            </a:r>
            <a:r>
              <a:rPr lang="lv-LV" sz="2600" b="0" i="0" u="none" strike="noStrike" dirty="0">
                <a:effectLst/>
                <a:latin typeface="Times" pitchFamily="2" charset="0"/>
              </a:rPr>
              <a:t> kartupeļus ar sieru un sīpoliem. Deserta </a:t>
            </a:r>
            <a:r>
              <a:rPr lang="lv-LV" sz="2600" b="1" i="1" u="none" strike="noStrike" dirty="0" err="1">
                <a:effectLst/>
                <a:latin typeface="Times" pitchFamily="2" charset="0"/>
              </a:rPr>
              <a:t>pierogi</a:t>
            </a:r>
            <a:r>
              <a:rPr lang="lv-LV" sz="2600" b="0" i="0" u="none" strike="noStrike" dirty="0">
                <a:effectLst/>
                <a:latin typeface="Times" pitchFamily="2" charset="0"/>
              </a:rPr>
              <a:t> tiek pildīti ar saldo sieru, ogām un cukuru vai krēmu.</a:t>
            </a:r>
          </a:p>
          <a:p>
            <a:pPr marL="0" indent="0">
              <a:lnSpc>
                <a:spcPct val="100000"/>
              </a:lnSpc>
              <a:buNone/>
            </a:pPr>
            <a:endParaRPr lang="ru-LV" sz="2200" dirty="0"/>
          </a:p>
        </p:txBody>
      </p:sp>
      <p:pic>
        <p:nvPicPr>
          <p:cNvPr id="13" name="Рисунок 12" descr="Изображение выглядит как внутренний, пол, поднос, свежий&#10;&#10;Автоматически созданное описание">
            <a:extLst>
              <a:ext uri="{FF2B5EF4-FFF2-40B4-BE49-F238E27FC236}">
                <a16:creationId xmlns:a16="http://schemas.microsoft.com/office/drawing/2014/main" id="{6FAF6A3A-6952-1D45-8A27-1D890043B0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"/>
          <a:stretch/>
        </p:blipFill>
        <p:spPr>
          <a:xfrm>
            <a:off x="5315264" y="411094"/>
            <a:ext cx="6878775" cy="6129337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96968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внутренний, металлический, сталь, сковорода&#10;&#10;Автоматически созданное описание">
            <a:extLst>
              <a:ext uri="{FF2B5EF4-FFF2-40B4-BE49-F238E27FC236}">
                <a16:creationId xmlns:a16="http://schemas.microsoft.com/office/drawing/2014/main" id="{C8C90DC3-AA4E-D644-AB5D-07ADC7ED86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801" y="1232595"/>
            <a:ext cx="3505199" cy="467359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067B61-F946-E249-8BED-9C43BE86FAEE}"/>
              </a:ext>
            </a:extLst>
          </p:cNvPr>
          <p:cNvSpPr txBox="1"/>
          <p:nvPr/>
        </p:nvSpPr>
        <p:spPr>
          <a:xfrm>
            <a:off x="3505200" y="3622477"/>
            <a:ext cx="6013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2400" dirty="0">
                <a:latin typeface="Times" pitchFamily="2" charset="0"/>
              </a:rPr>
              <a:t>Otrais tradicionāls ēdiens </a:t>
            </a:r>
            <a:r>
              <a:rPr lang="lv-LV" sz="2400" b="1" i="1" dirty="0">
                <a:latin typeface="Times" pitchFamily="2" charset="0"/>
              </a:rPr>
              <a:t>«</a:t>
            </a:r>
            <a:r>
              <a:rPr lang="lv-LV" sz="2400" b="1" i="1" dirty="0" err="1">
                <a:latin typeface="Times" pitchFamily="2" charset="0"/>
              </a:rPr>
              <a:t>Uškas</a:t>
            </a:r>
            <a:r>
              <a:rPr lang="lv-LV" sz="2400" b="1" i="1" dirty="0">
                <a:latin typeface="Times" pitchFamily="2" charset="0"/>
              </a:rPr>
              <a:t>»</a:t>
            </a:r>
          </a:p>
          <a:p>
            <a:pPr algn="ctr"/>
            <a:r>
              <a:rPr lang="lv-LV" sz="2400" dirty="0">
                <a:latin typeface="Times" pitchFamily="2" charset="0"/>
              </a:rPr>
              <a:t>pildītas ar malto gaļu</a:t>
            </a:r>
            <a:endParaRPr lang="ru-LV" sz="2400" dirty="0">
              <a:latin typeface="Times" pitchFamily="2" charset="0"/>
            </a:endParaRPr>
          </a:p>
        </p:txBody>
      </p:sp>
      <p:pic>
        <p:nvPicPr>
          <p:cNvPr id="5" name="Рисунок 4" descr="Изображение выглядит как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C8F9C1EB-4451-264D-AE34-CADE25C5E9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373529" y="835701"/>
            <a:ext cx="5041106" cy="379653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304B5D-068D-CA40-BE2A-C1F7F01150F3}"/>
              </a:ext>
            </a:extLst>
          </p:cNvPr>
          <p:cNvSpPr txBox="1"/>
          <p:nvPr/>
        </p:nvSpPr>
        <p:spPr>
          <a:xfrm>
            <a:off x="4543425" y="1543050"/>
            <a:ext cx="4143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b="1" dirty="0">
                <a:latin typeface="Times" pitchFamily="2" charset="0"/>
              </a:rPr>
              <a:t>Pagatavošanas process</a:t>
            </a:r>
            <a:endParaRPr lang="ru-LV" sz="2800" b="1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595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6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F76371D7-6733-4D74-8B73-248817D8A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8F655936-3FBE-6EC8-9BD3-B2912CC9B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3467"/>
            <a:ext cx="3429000" cy="356924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900"/>
              <a:t>Veicām dažādu produktu pirmapstrādi</a:t>
            </a:r>
          </a:p>
        </p:txBody>
      </p:sp>
      <p:pic>
        <p:nvPicPr>
          <p:cNvPr id="7" name="Attēls 6" descr="Attēls, kurā ir burkāns, iekštelpa, burkāna stienītis, zils&#10;&#10;Apraksts ģenerēts automātiski">
            <a:extLst>
              <a:ext uri="{FF2B5EF4-FFF2-40B4-BE49-F238E27FC236}">
                <a16:creationId xmlns:a16="http://schemas.microsoft.com/office/drawing/2014/main" id="{FD9DD0BC-9BC1-7A30-9DBD-5151FE0B09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8778" y="-5"/>
            <a:ext cx="3259105" cy="3094406"/>
          </a:xfrm>
          <a:custGeom>
            <a:avLst/>
            <a:gdLst/>
            <a:ahLst/>
            <a:cxnLst/>
            <a:rect l="l" t="t" r="r" b="b"/>
            <a:pathLst>
              <a:path w="3259105" h="3094406">
                <a:moveTo>
                  <a:pt x="11386" y="0"/>
                </a:moveTo>
                <a:lnTo>
                  <a:pt x="3241316" y="0"/>
                </a:lnTo>
                <a:lnTo>
                  <a:pt x="3237494" y="140685"/>
                </a:lnTo>
                <a:cubicBezTo>
                  <a:pt x="3238096" y="312748"/>
                  <a:pt x="3251393" y="484543"/>
                  <a:pt x="3249125" y="655694"/>
                </a:cubicBezTo>
                <a:cubicBezTo>
                  <a:pt x="3247916" y="750937"/>
                  <a:pt x="3225234" y="845926"/>
                  <a:pt x="3229467" y="941423"/>
                </a:cubicBezTo>
                <a:cubicBezTo>
                  <a:pt x="3241867" y="1230835"/>
                  <a:pt x="3237785" y="1520374"/>
                  <a:pt x="3253965" y="1809659"/>
                </a:cubicBezTo>
                <a:cubicBezTo>
                  <a:pt x="3264430" y="1950656"/>
                  <a:pt x="3258909" y="2092163"/>
                  <a:pt x="3237482" y="2232284"/>
                </a:cubicBezTo>
                <a:cubicBezTo>
                  <a:pt x="3219637" y="2337305"/>
                  <a:pt x="3230677" y="2443216"/>
                  <a:pt x="3238238" y="2548745"/>
                </a:cubicBezTo>
                <a:cubicBezTo>
                  <a:pt x="3247462" y="2676497"/>
                  <a:pt x="3252453" y="2804124"/>
                  <a:pt x="3237330" y="2932130"/>
                </a:cubicBezTo>
                <a:cubicBezTo>
                  <a:pt x="3234609" y="2954893"/>
                  <a:pt x="3233201" y="2977688"/>
                  <a:pt x="3232714" y="3000503"/>
                </a:cubicBezTo>
                <a:lnTo>
                  <a:pt x="3233615" y="3068153"/>
                </a:lnTo>
                <a:lnTo>
                  <a:pt x="3188413" y="3064932"/>
                </a:lnTo>
                <a:cubicBezTo>
                  <a:pt x="3039240" y="3057221"/>
                  <a:pt x="2889775" y="3057530"/>
                  <a:pt x="2740627" y="3065836"/>
                </a:cubicBezTo>
                <a:cubicBezTo>
                  <a:pt x="2641415" y="3072036"/>
                  <a:pt x="2543982" y="3095285"/>
                  <a:pt x="2443754" y="3094381"/>
                </a:cubicBezTo>
                <a:cubicBezTo>
                  <a:pt x="2190453" y="3091669"/>
                  <a:pt x="1936390" y="3075782"/>
                  <a:pt x="1682327" y="3078752"/>
                </a:cubicBezTo>
                <a:cubicBezTo>
                  <a:pt x="1674197" y="3078882"/>
                  <a:pt x="1666067" y="3076944"/>
                  <a:pt x="1657937" y="3076944"/>
                </a:cubicBezTo>
                <a:cubicBezTo>
                  <a:pt x="1524046" y="3071390"/>
                  <a:pt x="1390155" y="3066482"/>
                  <a:pt x="1256136" y="3078623"/>
                </a:cubicBezTo>
                <a:cubicBezTo>
                  <a:pt x="1168104" y="3086502"/>
                  <a:pt x="1080452" y="3095932"/>
                  <a:pt x="991530" y="3090248"/>
                </a:cubicBezTo>
                <a:cubicBezTo>
                  <a:pt x="867801" y="3082369"/>
                  <a:pt x="744072" y="3076686"/>
                  <a:pt x="620090" y="3080948"/>
                </a:cubicBezTo>
                <a:cubicBezTo>
                  <a:pt x="570293" y="3082369"/>
                  <a:pt x="520497" y="3080948"/>
                  <a:pt x="470828" y="3080948"/>
                </a:cubicBezTo>
                <a:lnTo>
                  <a:pt x="469939" y="3081207"/>
                </a:lnTo>
                <a:cubicBezTo>
                  <a:pt x="437418" y="3081207"/>
                  <a:pt x="404898" y="3081982"/>
                  <a:pt x="372378" y="3081207"/>
                </a:cubicBezTo>
                <a:cubicBezTo>
                  <a:pt x="311022" y="3079786"/>
                  <a:pt x="249634" y="3076944"/>
                  <a:pt x="188230" y="3075879"/>
                </a:cubicBezTo>
                <a:lnTo>
                  <a:pt x="19434" y="3080760"/>
                </a:lnTo>
                <a:lnTo>
                  <a:pt x="23335" y="2940210"/>
                </a:lnTo>
                <a:cubicBezTo>
                  <a:pt x="23652" y="2892334"/>
                  <a:pt x="22808" y="2844419"/>
                  <a:pt x="20355" y="2796447"/>
                </a:cubicBezTo>
                <a:cubicBezTo>
                  <a:pt x="13984" y="2674257"/>
                  <a:pt x="1879" y="2552193"/>
                  <a:pt x="9780" y="2429876"/>
                </a:cubicBezTo>
                <a:cubicBezTo>
                  <a:pt x="16112" y="2301583"/>
                  <a:pt x="14277" y="2173022"/>
                  <a:pt x="4301" y="2044958"/>
                </a:cubicBezTo>
                <a:cubicBezTo>
                  <a:pt x="-1433" y="1980958"/>
                  <a:pt x="-1433" y="1916563"/>
                  <a:pt x="4301" y="1852563"/>
                </a:cubicBezTo>
                <a:cubicBezTo>
                  <a:pt x="20584" y="1696404"/>
                  <a:pt x="24839" y="1539213"/>
                  <a:pt x="17042" y="1382404"/>
                </a:cubicBezTo>
                <a:cubicBezTo>
                  <a:pt x="12582" y="1264291"/>
                  <a:pt x="4810" y="1146306"/>
                  <a:pt x="10288" y="1027939"/>
                </a:cubicBezTo>
                <a:cubicBezTo>
                  <a:pt x="16786" y="889439"/>
                  <a:pt x="21756" y="750813"/>
                  <a:pt x="15386" y="612313"/>
                </a:cubicBezTo>
                <a:cubicBezTo>
                  <a:pt x="8683" y="463705"/>
                  <a:pt x="9868" y="314846"/>
                  <a:pt x="18952" y="166364"/>
                </a:cubicBezTo>
                <a:close/>
              </a:path>
            </a:pathLst>
          </a:custGeom>
        </p:spPr>
      </p:pic>
      <p:pic>
        <p:nvPicPr>
          <p:cNvPr id="13" name="Attēls 12" descr="Attēls, kurā ir persona, iekštelpa, virtuve, sagatavošana&#10;&#10;Apraksts ģenerēts automātiski">
            <a:extLst>
              <a:ext uri="{FF2B5EF4-FFF2-40B4-BE49-F238E27FC236}">
                <a16:creationId xmlns:a16="http://schemas.microsoft.com/office/drawing/2014/main" id="{C26FED9E-83DD-5476-B5FC-D652C7EFE5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4683193" y="3258422"/>
            <a:ext cx="3259855" cy="3599585"/>
          </a:xfrm>
          <a:custGeom>
            <a:avLst/>
            <a:gdLst/>
            <a:ahLst/>
            <a:cxnLst/>
            <a:rect l="l" t="t" r="r" b="b"/>
            <a:pathLst>
              <a:path w="3259855" h="3599585">
                <a:moveTo>
                  <a:pt x="954022" y="498"/>
                </a:moveTo>
                <a:cubicBezTo>
                  <a:pt x="1119756" y="-3044"/>
                  <a:pt x="1286080" y="13085"/>
                  <a:pt x="1451761" y="24419"/>
                </a:cubicBezTo>
                <a:cubicBezTo>
                  <a:pt x="1625133" y="36367"/>
                  <a:pt x="1799027" y="38046"/>
                  <a:pt x="1972590" y="29457"/>
                </a:cubicBezTo>
                <a:cubicBezTo>
                  <a:pt x="2098351" y="23256"/>
                  <a:pt x="2223604" y="9049"/>
                  <a:pt x="2349873" y="12278"/>
                </a:cubicBezTo>
                <a:cubicBezTo>
                  <a:pt x="2532672" y="16928"/>
                  <a:pt x="2715343" y="23773"/>
                  <a:pt x="2898396" y="19124"/>
                </a:cubicBezTo>
                <a:cubicBezTo>
                  <a:pt x="2963040" y="17526"/>
                  <a:pt x="3027701" y="14038"/>
                  <a:pt x="3092353" y="11720"/>
                </a:cubicBezTo>
                <a:lnTo>
                  <a:pt x="3250836" y="11402"/>
                </a:lnTo>
                <a:lnTo>
                  <a:pt x="3254106" y="90752"/>
                </a:lnTo>
                <a:cubicBezTo>
                  <a:pt x="3254106" y="138488"/>
                  <a:pt x="3252140" y="186224"/>
                  <a:pt x="3248209" y="233871"/>
                </a:cubicBezTo>
                <a:cubicBezTo>
                  <a:pt x="3240316" y="320987"/>
                  <a:pt x="3242191" y="408521"/>
                  <a:pt x="3253804" y="495345"/>
                </a:cubicBezTo>
                <a:cubicBezTo>
                  <a:pt x="3266506" y="596937"/>
                  <a:pt x="3256677" y="698530"/>
                  <a:pt x="3247452" y="800123"/>
                </a:cubicBezTo>
                <a:cubicBezTo>
                  <a:pt x="3230970" y="978926"/>
                  <a:pt x="3238380" y="1157601"/>
                  <a:pt x="3250477" y="1336023"/>
                </a:cubicBezTo>
                <a:cubicBezTo>
                  <a:pt x="3258220" y="1458862"/>
                  <a:pt x="3253970" y="1582030"/>
                  <a:pt x="3237775" y="1704297"/>
                </a:cubicBezTo>
                <a:cubicBezTo>
                  <a:pt x="3234901" y="1728615"/>
                  <a:pt x="3233729" y="1752966"/>
                  <a:pt x="3233143" y="1777332"/>
                </a:cubicBezTo>
                <a:lnTo>
                  <a:pt x="3232811" y="1799145"/>
                </a:lnTo>
                <a:lnTo>
                  <a:pt x="3228576" y="1842531"/>
                </a:lnTo>
                <a:lnTo>
                  <a:pt x="3232166" y="1914850"/>
                </a:lnTo>
                <a:lnTo>
                  <a:pt x="3231789" y="1922451"/>
                </a:lnTo>
                <a:lnTo>
                  <a:pt x="3237441" y="1980367"/>
                </a:lnTo>
                <a:lnTo>
                  <a:pt x="3249248" y="2182039"/>
                </a:lnTo>
                <a:cubicBezTo>
                  <a:pt x="3250586" y="2269847"/>
                  <a:pt x="3248126" y="2357696"/>
                  <a:pt x="3241858" y="2445415"/>
                </a:cubicBezTo>
                <a:cubicBezTo>
                  <a:pt x="3232633" y="2606947"/>
                  <a:pt x="3242160" y="2768225"/>
                  <a:pt x="3253351" y="2929631"/>
                </a:cubicBezTo>
                <a:cubicBezTo>
                  <a:pt x="3266657" y="3121514"/>
                  <a:pt x="3245487" y="3313270"/>
                  <a:pt x="3242311" y="3505152"/>
                </a:cubicBezTo>
                <a:cubicBezTo>
                  <a:pt x="3242008" y="3522360"/>
                  <a:pt x="3243142" y="3539599"/>
                  <a:pt x="3244541" y="3556838"/>
                </a:cubicBezTo>
                <a:lnTo>
                  <a:pt x="3247700" y="3599585"/>
                </a:lnTo>
                <a:lnTo>
                  <a:pt x="15795" y="3599585"/>
                </a:lnTo>
                <a:lnTo>
                  <a:pt x="11716" y="3325801"/>
                </a:lnTo>
                <a:cubicBezTo>
                  <a:pt x="9693" y="3229953"/>
                  <a:pt x="8801" y="3134170"/>
                  <a:pt x="14216" y="3038609"/>
                </a:cubicBezTo>
                <a:cubicBezTo>
                  <a:pt x="20970" y="2919986"/>
                  <a:pt x="19695" y="2799963"/>
                  <a:pt x="14981" y="2681849"/>
                </a:cubicBezTo>
                <a:cubicBezTo>
                  <a:pt x="10266" y="2563738"/>
                  <a:pt x="3896" y="2445497"/>
                  <a:pt x="14981" y="2327384"/>
                </a:cubicBezTo>
                <a:cubicBezTo>
                  <a:pt x="23136" y="2224777"/>
                  <a:pt x="25047" y="2121762"/>
                  <a:pt x="20714" y="2018915"/>
                </a:cubicBezTo>
                <a:cubicBezTo>
                  <a:pt x="15745" y="1839643"/>
                  <a:pt x="6063" y="1660244"/>
                  <a:pt x="16637" y="1480971"/>
                </a:cubicBezTo>
                <a:cubicBezTo>
                  <a:pt x="32819" y="1209834"/>
                  <a:pt x="23136" y="938951"/>
                  <a:pt x="10394" y="668069"/>
                </a:cubicBezTo>
                <a:cubicBezTo>
                  <a:pt x="1475" y="482681"/>
                  <a:pt x="-5915" y="297422"/>
                  <a:pt x="6827" y="112034"/>
                </a:cubicBezTo>
                <a:lnTo>
                  <a:pt x="12538" y="21615"/>
                </a:lnTo>
                <a:lnTo>
                  <a:pt x="13383" y="21707"/>
                </a:lnTo>
                <a:cubicBezTo>
                  <a:pt x="79680" y="11270"/>
                  <a:pt x="146855" y="7847"/>
                  <a:pt x="213839" y="11503"/>
                </a:cubicBezTo>
                <a:cubicBezTo>
                  <a:pt x="405275" y="17315"/>
                  <a:pt x="595695" y="34236"/>
                  <a:pt x="788529" y="11503"/>
                </a:cubicBezTo>
                <a:cubicBezTo>
                  <a:pt x="843598" y="5045"/>
                  <a:pt x="898777" y="1679"/>
                  <a:pt x="954022" y="498"/>
                </a:cubicBezTo>
                <a:close/>
              </a:path>
            </a:pathLst>
          </a:custGeom>
        </p:spPr>
      </p:pic>
      <p:pic>
        <p:nvPicPr>
          <p:cNvPr id="9" name="Attēls 8" descr="Attēls, kurā ir iekštelpa, pārtika, persona, maltīte&#10;&#10;Apraksts ģenerēts automātiski">
            <a:extLst>
              <a:ext uri="{FF2B5EF4-FFF2-40B4-BE49-F238E27FC236}">
                <a16:creationId xmlns:a16="http://schemas.microsoft.com/office/drawing/2014/main" id="{53C24684-C9FF-CD34-FA00-DBFF615A83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8153017" y="-6"/>
            <a:ext cx="4038983" cy="4195184"/>
          </a:xfrm>
          <a:custGeom>
            <a:avLst/>
            <a:gdLst/>
            <a:ahLst/>
            <a:cxnLst/>
            <a:rect l="l" t="t" r="r" b="b"/>
            <a:pathLst>
              <a:path w="4038983" h="4195184">
                <a:moveTo>
                  <a:pt x="25292" y="0"/>
                </a:moveTo>
                <a:lnTo>
                  <a:pt x="4038983" y="0"/>
                </a:lnTo>
                <a:lnTo>
                  <a:pt x="4038983" y="4173249"/>
                </a:lnTo>
                <a:lnTo>
                  <a:pt x="3931557" y="4161775"/>
                </a:lnTo>
                <a:cubicBezTo>
                  <a:pt x="3887047" y="4159904"/>
                  <a:pt x="3842427" y="4160901"/>
                  <a:pt x="3797950" y="4164774"/>
                </a:cubicBezTo>
                <a:cubicBezTo>
                  <a:pt x="3568711" y="4179842"/>
                  <a:pt x="3339218" y="4173041"/>
                  <a:pt x="3109979" y="4176375"/>
                </a:cubicBezTo>
                <a:cubicBezTo>
                  <a:pt x="2803311" y="4180909"/>
                  <a:pt x="2496897" y="4169308"/>
                  <a:pt x="2190356" y="4168242"/>
                </a:cubicBezTo>
                <a:cubicBezTo>
                  <a:pt x="2127525" y="4167975"/>
                  <a:pt x="2064439" y="4171442"/>
                  <a:pt x="2001862" y="4176775"/>
                </a:cubicBezTo>
                <a:cubicBezTo>
                  <a:pt x="1915168" y="4183976"/>
                  <a:pt x="1829615" y="4174908"/>
                  <a:pt x="1743683" y="4166375"/>
                </a:cubicBezTo>
                <a:cubicBezTo>
                  <a:pt x="1640105" y="4156108"/>
                  <a:pt x="1536783" y="4165175"/>
                  <a:pt x="1433841" y="4177042"/>
                </a:cubicBezTo>
                <a:cubicBezTo>
                  <a:pt x="1257114" y="4197030"/>
                  <a:pt x="1079054" y="4200510"/>
                  <a:pt x="901742" y="4187442"/>
                </a:cubicBezTo>
                <a:cubicBezTo>
                  <a:pt x="705885" y="4173442"/>
                  <a:pt x="510157" y="4175976"/>
                  <a:pt x="314300" y="4177042"/>
                </a:cubicBezTo>
                <a:lnTo>
                  <a:pt x="22883" y="4176257"/>
                </a:lnTo>
                <a:lnTo>
                  <a:pt x="15491" y="4122289"/>
                </a:lnTo>
                <a:cubicBezTo>
                  <a:pt x="3576" y="4042652"/>
                  <a:pt x="-1474" y="3962394"/>
                  <a:pt x="370" y="3882149"/>
                </a:cubicBezTo>
                <a:cubicBezTo>
                  <a:pt x="219" y="3686075"/>
                  <a:pt x="10652" y="3490382"/>
                  <a:pt x="29555" y="3294816"/>
                </a:cubicBezTo>
                <a:cubicBezTo>
                  <a:pt x="34137" y="3222826"/>
                  <a:pt x="32065" y="3150656"/>
                  <a:pt x="23355" y="3078932"/>
                </a:cubicBezTo>
                <a:cubicBezTo>
                  <a:pt x="14645" y="2997950"/>
                  <a:pt x="17685" y="2916371"/>
                  <a:pt x="32428" y="2835999"/>
                </a:cubicBezTo>
                <a:cubicBezTo>
                  <a:pt x="51027" y="2740756"/>
                  <a:pt x="42710" y="2645512"/>
                  <a:pt x="35906" y="2550269"/>
                </a:cubicBezTo>
                <a:cubicBezTo>
                  <a:pt x="17306" y="2288796"/>
                  <a:pt x="-5377" y="2027322"/>
                  <a:pt x="9746" y="1764959"/>
                </a:cubicBezTo>
                <a:cubicBezTo>
                  <a:pt x="12922" y="1708956"/>
                  <a:pt x="26832" y="1654350"/>
                  <a:pt x="32580" y="1598729"/>
                </a:cubicBezTo>
                <a:cubicBezTo>
                  <a:pt x="49365" y="1437069"/>
                  <a:pt x="29705" y="1276045"/>
                  <a:pt x="21691" y="1114767"/>
                </a:cubicBezTo>
                <a:cubicBezTo>
                  <a:pt x="10169" y="936281"/>
                  <a:pt x="12497" y="757351"/>
                  <a:pt x="28647" y="579120"/>
                </a:cubicBezTo>
                <a:cubicBezTo>
                  <a:pt x="38779" y="482353"/>
                  <a:pt x="42219" y="385459"/>
                  <a:pt x="40971" y="288533"/>
                </a:cubicBezTo>
                <a:close/>
              </a:path>
            </a:pathLst>
          </a:custGeom>
        </p:spPr>
      </p:pic>
      <p:sp>
        <p:nvSpPr>
          <p:cNvPr id="22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4409267"/>
            <a:ext cx="3383280" cy="27432"/>
          </a:xfrm>
          <a:custGeom>
            <a:avLst/>
            <a:gdLst>
              <a:gd name="connsiteX0" fmla="*/ 0 w 3383280"/>
              <a:gd name="connsiteY0" fmla="*/ 0 h 27432"/>
              <a:gd name="connsiteX1" fmla="*/ 642823 w 3383280"/>
              <a:gd name="connsiteY1" fmla="*/ 0 h 27432"/>
              <a:gd name="connsiteX2" fmla="*/ 1319479 w 3383280"/>
              <a:gd name="connsiteY2" fmla="*/ 0 h 27432"/>
              <a:gd name="connsiteX3" fmla="*/ 2029968 w 3383280"/>
              <a:gd name="connsiteY3" fmla="*/ 0 h 27432"/>
              <a:gd name="connsiteX4" fmla="*/ 2740457 w 3383280"/>
              <a:gd name="connsiteY4" fmla="*/ 0 h 27432"/>
              <a:gd name="connsiteX5" fmla="*/ 3383280 w 3383280"/>
              <a:gd name="connsiteY5" fmla="*/ 0 h 27432"/>
              <a:gd name="connsiteX6" fmla="*/ 3383280 w 3383280"/>
              <a:gd name="connsiteY6" fmla="*/ 27432 h 27432"/>
              <a:gd name="connsiteX7" fmla="*/ 2638958 w 3383280"/>
              <a:gd name="connsiteY7" fmla="*/ 27432 h 27432"/>
              <a:gd name="connsiteX8" fmla="*/ 1894637 w 3383280"/>
              <a:gd name="connsiteY8" fmla="*/ 27432 h 27432"/>
              <a:gd name="connsiteX9" fmla="*/ 1217981 w 3383280"/>
              <a:gd name="connsiteY9" fmla="*/ 27432 h 27432"/>
              <a:gd name="connsiteX10" fmla="*/ 0 w 3383280"/>
              <a:gd name="connsiteY10" fmla="*/ 27432 h 27432"/>
              <a:gd name="connsiteX11" fmla="*/ 0 w 3383280"/>
              <a:gd name="connsiteY11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3280" h="27432" fill="none" extrusionOk="0">
                <a:moveTo>
                  <a:pt x="0" y="0"/>
                </a:moveTo>
                <a:cubicBezTo>
                  <a:pt x="257987" y="12032"/>
                  <a:pt x="404745" y="16905"/>
                  <a:pt x="642823" y="0"/>
                </a:cubicBezTo>
                <a:cubicBezTo>
                  <a:pt x="880901" y="-16905"/>
                  <a:pt x="1102054" y="22021"/>
                  <a:pt x="1319479" y="0"/>
                </a:cubicBezTo>
                <a:cubicBezTo>
                  <a:pt x="1536904" y="-22021"/>
                  <a:pt x="1881604" y="24614"/>
                  <a:pt x="2029968" y="0"/>
                </a:cubicBezTo>
                <a:cubicBezTo>
                  <a:pt x="2178332" y="-24614"/>
                  <a:pt x="2554148" y="3447"/>
                  <a:pt x="2740457" y="0"/>
                </a:cubicBezTo>
                <a:cubicBezTo>
                  <a:pt x="2926766" y="-3447"/>
                  <a:pt x="3065477" y="23645"/>
                  <a:pt x="3383280" y="0"/>
                </a:cubicBezTo>
                <a:cubicBezTo>
                  <a:pt x="3382114" y="7395"/>
                  <a:pt x="3383325" y="21864"/>
                  <a:pt x="3383280" y="27432"/>
                </a:cubicBezTo>
                <a:cubicBezTo>
                  <a:pt x="3088851" y="31951"/>
                  <a:pt x="2966759" y="63689"/>
                  <a:pt x="2638958" y="27432"/>
                </a:cubicBezTo>
                <a:cubicBezTo>
                  <a:pt x="2311157" y="-8825"/>
                  <a:pt x="2123847" y="40497"/>
                  <a:pt x="1894637" y="27432"/>
                </a:cubicBezTo>
                <a:cubicBezTo>
                  <a:pt x="1665427" y="14367"/>
                  <a:pt x="1424813" y="48382"/>
                  <a:pt x="1217981" y="27432"/>
                </a:cubicBezTo>
                <a:cubicBezTo>
                  <a:pt x="1011149" y="6482"/>
                  <a:pt x="538241" y="25631"/>
                  <a:pt x="0" y="27432"/>
                </a:cubicBezTo>
                <a:cubicBezTo>
                  <a:pt x="-503" y="20663"/>
                  <a:pt x="1168" y="5855"/>
                  <a:pt x="0" y="0"/>
                </a:cubicBezTo>
                <a:close/>
              </a:path>
              <a:path w="3383280" h="27432" stroke="0" extrusionOk="0">
                <a:moveTo>
                  <a:pt x="0" y="0"/>
                </a:moveTo>
                <a:cubicBezTo>
                  <a:pt x="151297" y="22734"/>
                  <a:pt x="480695" y="25868"/>
                  <a:pt x="642823" y="0"/>
                </a:cubicBezTo>
                <a:cubicBezTo>
                  <a:pt x="804951" y="-25868"/>
                  <a:pt x="1021125" y="-7020"/>
                  <a:pt x="1217981" y="0"/>
                </a:cubicBezTo>
                <a:cubicBezTo>
                  <a:pt x="1414837" y="7020"/>
                  <a:pt x="1602550" y="692"/>
                  <a:pt x="1962302" y="0"/>
                </a:cubicBezTo>
                <a:cubicBezTo>
                  <a:pt x="2322054" y="-692"/>
                  <a:pt x="2404714" y="-13207"/>
                  <a:pt x="2605126" y="0"/>
                </a:cubicBezTo>
                <a:cubicBezTo>
                  <a:pt x="2805538" y="13207"/>
                  <a:pt x="3040223" y="19007"/>
                  <a:pt x="3383280" y="0"/>
                </a:cubicBezTo>
                <a:cubicBezTo>
                  <a:pt x="3383473" y="12649"/>
                  <a:pt x="3382292" y="17989"/>
                  <a:pt x="3383280" y="27432"/>
                </a:cubicBezTo>
                <a:cubicBezTo>
                  <a:pt x="3246258" y="-5317"/>
                  <a:pt x="2915318" y="27493"/>
                  <a:pt x="2706624" y="27432"/>
                </a:cubicBezTo>
                <a:cubicBezTo>
                  <a:pt x="2497930" y="27371"/>
                  <a:pt x="2314501" y="-484"/>
                  <a:pt x="1962302" y="27432"/>
                </a:cubicBezTo>
                <a:cubicBezTo>
                  <a:pt x="1610103" y="55348"/>
                  <a:pt x="1607990" y="25966"/>
                  <a:pt x="1387145" y="27432"/>
                </a:cubicBezTo>
                <a:cubicBezTo>
                  <a:pt x="1166300" y="28898"/>
                  <a:pt x="856166" y="27780"/>
                  <a:pt x="710489" y="27432"/>
                </a:cubicBezTo>
                <a:cubicBezTo>
                  <a:pt x="564812" y="27084"/>
                  <a:pt x="236809" y="62580"/>
                  <a:pt x="0" y="27432"/>
                </a:cubicBezTo>
                <a:cubicBezTo>
                  <a:pt x="1300" y="19678"/>
                  <a:pt x="-86" y="12044"/>
                  <a:pt x="0" y="0"/>
                </a:cubicBezTo>
                <a:close/>
              </a:path>
            </a:pathLst>
          </a:custGeom>
          <a:solidFill>
            <a:srgbClr val="6E9BEE"/>
          </a:solidFill>
          <a:ln w="38100" cap="rnd">
            <a:solidFill>
              <a:srgbClr val="6E9BE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atura vietturis 4" descr="Attēls, kurā ir persona&#10;&#10;Apraksts ģenerēts automātiski">
            <a:extLst>
              <a:ext uri="{FF2B5EF4-FFF2-40B4-BE49-F238E27FC236}">
                <a16:creationId xmlns:a16="http://schemas.microsoft.com/office/drawing/2014/main" id="{ABBE61EF-1A4A-280A-0E5A-422D3A9A61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8153017" y="4366927"/>
            <a:ext cx="4020639" cy="2491073"/>
          </a:xfrm>
          <a:custGeom>
            <a:avLst/>
            <a:gdLst/>
            <a:ahLst/>
            <a:cxnLst/>
            <a:rect l="l" t="t" r="r" b="b"/>
            <a:pathLst>
              <a:path w="4020639" h="2491073">
                <a:moveTo>
                  <a:pt x="2387172" y="4"/>
                </a:moveTo>
                <a:cubicBezTo>
                  <a:pt x="2431588" y="-79"/>
                  <a:pt x="2476014" y="1187"/>
                  <a:pt x="2520440" y="4521"/>
                </a:cubicBezTo>
                <a:cubicBezTo>
                  <a:pt x="2670017" y="18188"/>
                  <a:pt x="2820292" y="21522"/>
                  <a:pt x="2970288" y="14521"/>
                </a:cubicBezTo>
                <a:cubicBezTo>
                  <a:pt x="3090823" y="5814"/>
                  <a:pt x="3211725" y="4294"/>
                  <a:pt x="3332425" y="9988"/>
                </a:cubicBezTo>
                <a:cubicBezTo>
                  <a:pt x="3444887" y="16788"/>
                  <a:pt x="3557349" y="23721"/>
                  <a:pt x="3670191" y="19722"/>
                </a:cubicBezTo>
                <a:cubicBezTo>
                  <a:pt x="3715125" y="18121"/>
                  <a:pt x="3759424" y="16121"/>
                  <a:pt x="3803977" y="13454"/>
                </a:cubicBezTo>
                <a:cubicBezTo>
                  <a:pt x="3844957" y="9821"/>
                  <a:pt x="3886048" y="8104"/>
                  <a:pt x="3927130" y="8304"/>
                </a:cubicBezTo>
                <a:lnTo>
                  <a:pt x="4020639" y="13128"/>
                </a:lnTo>
                <a:lnTo>
                  <a:pt x="4020639" y="2491073"/>
                </a:lnTo>
                <a:lnTo>
                  <a:pt x="6804" y="2491073"/>
                </a:lnTo>
                <a:lnTo>
                  <a:pt x="20473" y="2308286"/>
                </a:lnTo>
                <a:cubicBezTo>
                  <a:pt x="23924" y="2245403"/>
                  <a:pt x="26128" y="2182489"/>
                  <a:pt x="27088" y="2119545"/>
                </a:cubicBezTo>
                <a:cubicBezTo>
                  <a:pt x="30263" y="1875850"/>
                  <a:pt x="38884" y="1631647"/>
                  <a:pt x="11966" y="1388714"/>
                </a:cubicBezTo>
                <a:cubicBezTo>
                  <a:pt x="-6330" y="1224134"/>
                  <a:pt x="928" y="1060316"/>
                  <a:pt x="4255" y="895864"/>
                </a:cubicBezTo>
                <a:cubicBezTo>
                  <a:pt x="8035" y="711091"/>
                  <a:pt x="6221" y="526193"/>
                  <a:pt x="6221" y="341421"/>
                </a:cubicBezTo>
                <a:cubicBezTo>
                  <a:pt x="5918" y="261036"/>
                  <a:pt x="11060" y="181159"/>
                  <a:pt x="19830" y="101154"/>
                </a:cubicBezTo>
                <a:cubicBezTo>
                  <a:pt x="22968" y="72137"/>
                  <a:pt x="24376" y="43159"/>
                  <a:pt x="24410" y="14230"/>
                </a:cubicBezTo>
                <a:lnTo>
                  <a:pt x="24352" y="12883"/>
                </a:lnTo>
                <a:lnTo>
                  <a:pt x="156331" y="7988"/>
                </a:lnTo>
                <a:cubicBezTo>
                  <a:pt x="300221" y="-159"/>
                  <a:pt x="444492" y="3228"/>
                  <a:pt x="587900" y="18121"/>
                </a:cubicBezTo>
                <a:cubicBezTo>
                  <a:pt x="689357" y="25975"/>
                  <a:pt x="791270" y="24722"/>
                  <a:pt x="892537" y="14388"/>
                </a:cubicBezTo>
                <a:cubicBezTo>
                  <a:pt x="1078365" y="-1747"/>
                  <a:pt x="1263813" y="11188"/>
                  <a:pt x="1449261" y="22122"/>
                </a:cubicBezTo>
                <a:cubicBezTo>
                  <a:pt x="1628870" y="32788"/>
                  <a:pt x="1808352" y="24921"/>
                  <a:pt x="1987961" y="17855"/>
                </a:cubicBezTo>
                <a:cubicBezTo>
                  <a:pt x="2120763" y="12655"/>
                  <a:pt x="2253923" y="254"/>
                  <a:pt x="2387172" y="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23515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A21A4AC-5300-4176-B2FB-67830A3807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ED24E6C9-7976-6475-50A1-7D945BA32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795528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200"/>
              <a:t>Pagatavojām gan saldos gan sāļos ēdienus</a:t>
            </a:r>
          </a:p>
        </p:txBody>
      </p:sp>
      <p:pic>
        <p:nvPicPr>
          <p:cNvPr id="7" name="Attēls 6" descr="Attēls, kurā ir šķīvis, pārtika, galds, deserts&#10;&#10;Apraksts ģenerēts automātiski">
            <a:extLst>
              <a:ext uri="{FF2B5EF4-FFF2-40B4-BE49-F238E27FC236}">
                <a16:creationId xmlns:a16="http://schemas.microsoft.com/office/drawing/2014/main" id="{3837ACF0-3A7D-3D00-BCFE-9CE0DCE82F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2665139"/>
            <a:ext cx="6005355" cy="4192863"/>
          </a:xfrm>
          <a:custGeom>
            <a:avLst/>
            <a:gdLst/>
            <a:ahLst/>
            <a:cxnLst/>
            <a:rect l="l" t="t" r="r" b="b"/>
            <a:pathLst>
              <a:path w="6005375" h="4192863">
                <a:moveTo>
                  <a:pt x="5424937" y="874"/>
                </a:moveTo>
                <a:cubicBezTo>
                  <a:pt x="5470440" y="-1251"/>
                  <a:pt x="5516123" y="499"/>
                  <a:pt x="5561495" y="6147"/>
                </a:cubicBezTo>
                <a:cubicBezTo>
                  <a:pt x="5636334" y="13389"/>
                  <a:pt x="5711424" y="18471"/>
                  <a:pt x="5786261" y="26095"/>
                </a:cubicBezTo>
                <a:cubicBezTo>
                  <a:pt x="5819550" y="29525"/>
                  <a:pt x="5853222" y="16820"/>
                  <a:pt x="5886002" y="28509"/>
                </a:cubicBezTo>
                <a:cubicBezTo>
                  <a:pt x="5922214" y="41469"/>
                  <a:pt x="5958870" y="47282"/>
                  <a:pt x="5995622" y="48044"/>
                </a:cubicBezTo>
                <a:lnTo>
                  <a:pt x="5998366" y="47926"/>
                </a:lnTo>
                <a:lnTo>
                  <a:pt x="5995171" y="398504"/>
                </a:lnTo>
                <a:cubicBezTo>
                  <a:pt x="5993433" y="528663"/>
                  <a:pt x="5993035" y="658806"/>
                  <a:pt x="5999656" y="788917"/>
                </a:cubicBezTo>
                <a:cubicBezTo>
                  <a:pt x="6009855" y="990282"/>
                  <a:pt x="6003364" y="1191519"/>
                  <a:pt x="5999656" y="1392757"/>
                </a:cubicBezTo>
                <a:cubicBezTo>
                  <a:pt x="5992506" y="1778706"/>
                  <a:pt x="6003364" y="2164146"/>
                  <a:pt x="5998730" y="2549586"/>
                </a:cubicBezTo>
                <a:cubicBezTo>
                  <a:pt x="5996744" y="2720440"/>
                  <a:pt x="5998994" y="2891040"/>
                  <a:pt x="6003364" y="3061895"/>
                </a:cubicBezTo>
                <a:cubicBezTo>
                  <a:pt x="6009720" y="3305846"/>
                  <a:pt x="5999922" y="3549924"/>
                  <a:pt x="5989196" y="3793749"/>
                </a:cubicBezTo>
                <a:cubicBezTo>
                  <a:pt x="5985594" y="3860794"/>
                  <a:pt x="5984646" y="3927918"/>
                  <a:pt x="5986348" y="3994981"/>
                </a:cubicBezTo>
                <a:lnTo>
                  <a:pt x="5999199" y="4192863"/>
                </a:lnTo>
                <a:lnTo>
                  <a:pt x="0" y="4192863"/>
                </a:lnTo>
                <a:lnTo>
                  <a:pt x="0" y="26225"/>
                </a:lnTo>
                <a:lnTo>
                  <a:pt x="10965" y="23935"/>
                </a:lnTo>
                <a:cubicBezTo>
                  <a:pt x="27502" y="19081"/>
                  <a:pt x="44569" y="16260"/>
                  <a:pt x="61788" y="15549"/>
                </a:cubicBezTo>
                <a:cubicBezTo>
                  <a:pt x="194437" y="-1096"/>
                  <a:pt x="327213" y="3351"/>
                  <a:pt x="460497" y="8815"/>
                </a:cubicBezTo>
                <a:cubicBezTo>
                  <a:pt x="692632" y="18217"/>
                  <a:pt x="925021" y="29144"/>
                  <a:pt x="1157537" y="25841"/>
                </a:cubicBezTo>
                <a:cubicBezTo>
                  <a:pt x="1393484" y="22410"/>
                  <a:pt x="1628922" y="29653"/>
                  <a:pt x="1864615" y="39182"/>
                </a:cubicBezTo>
                <a:cubicBezTo>
                  <a:pt x="1967913" y="43121"/>
                  <a:pt x="2071847" y="47059"/>
                  <a:pt x="2173493" y="17709"/>
                </a:cubicBezTo>
                <a:cubicBezTo>
                  <a:pt x="2196465" y="12334"/>
                  <a:pt x="2220416" y="12855"/>
                  <a:pt x="2243121" y="19234"/>
                </a:cubicBezTo>
                <a:cubicBezTo>
                  <a:pt x="2357219" y="45789"/>
                  <a:pt x="2471952" y="53666"/>
                  <a:pt x="2587321" y="27492"/>
                </a:cubicBezTo>
                <a:cubicBezTo>
                  <a:pt x="2719944" y="-1223"/>
                  <a:pt x="2856455" y="-7360"/>
                  <a:pt x="2991111" y="9323"/>
                </a:cubicBezTo>
                <a:cubicBezTo>
                  <a:pt x="3114231" y="23045"/>
                  <a:pt x="3237985" y="37911"/>
                  <a:pt x="3361358" y="26857"/>
                </a:cubicBezTo>
                <a:cubicBezTo>
                  <a:pt x="3556266" y="9323"/>
                  <a:pt x="3750918" y="24570"/>
                  <a:pt x="3945825" y="29271"/>
                </a:cubicBezTo>
                <a:cubicBezTo>
                  <a:pt x="4010625" y="30796"/>
                  <a:pt x="4075806" y="44137"/>
                  <a:pt x="4140224" y="32193"/>
                </a:cubicBezTo>
                <a:cubicBezTo>
                  <a:pt x="4241744" y="13389"/>
                  <a:pt x="4342120" y="20631"/>
                  <a:pt x="4443766" y="31177"/>
                </a:cubicBezTo>
                <a:cubicBezTo>
                  <a:pt x="4638419" y="51507"/>
                  <a:pt x="4832945" y="61290"/>
                  <a:pt x="5026708" y="23172"/>
                </a:cubicBezTo>
                <a:cubicBezTo>
                  <a:pt x="5086807" y="11229"/>
                  <a:pt x="5146524" y="4368"/>
                  <a:pt x="5207640" y="20377"/>
                </a:cubicBezTo>
                <a:cubicBezTo>
                  <a:pt x="5234626" y="26539"/>
                  <a:pt x="5262719" y="26019"/>
                  <a:pt x="5289465" y="18853"/>
                </a:cubicBezTo>
                <a:cubicBezTo>
                  <a:pt x="5334113" y="9000"/>
                  <a:pt x="5379435" y="2999"/>
                  <a:pt x="5424937" y="874"/>
                </a:cubicBezTo>
                <a:close/>
              </a:path>
            </a:pathLst>
          </a:custGeom>
        </p:spPr>
      </p:pic>
      <p:pic>
        <p:nvPicPr>
          <p:cNvPr id="5" name="Satura vietturis 4" descr="Attēls, kurā ir pārtika, galds, šķīvis, frī kartupeļi&#10;&#10;Apraksts ģenerēts automātiski">
            <a:extLst>
              <a:ext uri="{FF2B5EF4-FFF2-40B4-BE49-F238E27FC236}">
                <a16:creationId xmlns:a16="http://schemas.microsoft.com/office/drawing/2014/main" id="{CDC59A62-29DE-F4C4-023D-E2B61C21F9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6185051" y="2654313"/>
            <a:ext cx="6006951" cy="4203687"/>
          </a:xfrm>
          <a:custGeom>
            <a:avLst/>
            <a:gdLst/>
            <a:ahLst/>
            <a:cxnLst/>
            <a:rect l="l" t="t" r="r" b="b"/>
            <a:pathLst>
              <a:path w="6006951" h="4203687">
                <a:moveTo>
                  <a:pt x="1041516" y="879"/>
                </a:moveTo>
                <a:cubicBezTo>
                  <a:pt x="1141687" y="5084"/>
                  <a:pt x="1240768" y="23261"/>
                  <a:pt x="1340635" y="31075"/>
                </a:cubicBezTo>
                <a:cubicBezTo>
                  <a:pt x="1435675" y="38571"/>
                  <a:pt x="1530714" y="49499"/>
                  <a:pt x="1626262" y="34506"/>
                </a:cubicBezTo>
                <a:cubicBezTo>
                  <a:pt x="1719980" y="21762"/>
                  <a:pt x="1814765" y="18776"/>
                  <a:pt x="1909093" y="25612"/>
                </a:cubicBezTo>
                <a:cubicBezTo>
                  <a:pt x="2013408" y="30821"/>
                  <a:pt x="2117468" y="48101"/>
                  <a:pt x="2222418" y="33616"/>
                </a:cubicBezTo>
                <a:cubicBezTo>
                  <a:pt x="2235644" y="32269"/>
                  <a:pt x="2248998" y="34010"/>
                  <a:pt x="2261425" y="38699"/>
                </a:cubicBezTo>
                <a:cubicBezTo>
                  <a:pt x="2302223" y="52255"/>
                  <a:pt x="2346173" y="53094"/>
                  <a:pt x="2387466" y="41113"/>
                </a:cubicBezTo>
                <a:cubicBezTo>
                  <a:pt x="2439687" y="27213"/>
                  <a:pt x="2494525" y="26297"/>
                  <a:pt x="2547178" y="38445"/>
                </a:cubicBezTo>
                <a:cubicBezTo>
                  <a:pt x="2625446" y="55470"/>
                  <a:pt x="2703968" y="72242"/>
                  <a:pt x="2785412" y="58266"/>
                </a:cubicBezTo>
                <a:cubicBezTo>
                  <a:pt x="2832805" y="50261"/>
                  <a:pt x="2876767" y="30821"/>
                  <a:pt x="2923524" y="21673"/>
                </a:cubicBezTo>
                <a:cubicBezTo>
                  <a:pt x="3058205" y="-4628"/>
                  <a:pt x="3194158" y="3249"/>
                  <a:pt x="3330110" y="12143"/>
                </a:cubicBezTo>
                <a:cubicBezTo>
                  <a:pt x="3462886" y="20910"/>
                  <a:pt x="3595026" y="38952"/>
                  <a:pt x="3728564" y="36284"/>
                </a:cubicBezTo>
                <a:cubicBezTo>
                  <a:pt x="3756999" y="36500"/>
                  <a:pt x="3785372" y="38876"/>
                  <a:pt x="3813438" y="43400"/>
                </a:cubicBezTo>
                <a:cubicBezTo>
                  <a:pt x="3917626" y="57122"/>
                  <a:pt x="4022322" y="70082"/>
                  <a:pt x="4125366" y="42383"/>
                </a:cubicBezTo>
                <a:cubicBezTo>
                  <a:pt x="4217750" y="17340"/>
                  <a:pt x="4314149" y="10695"/>
                  <a:pt x="4409087" y="22816"/>
                </a:cubicBezTo>
                <a:cubicBezTo>
                  <a:pt x="4534099" y="39194"/>
                  <a:pt x="4660458" y="42777"/>
                  <a:pt x="4786195" y="33489"/>
                </a:cubicBezTo>
                <a:cubicBezTo>
                  <a:pt x="4825659" y="29563"/>
                  <a:pt x="4865339" y="28153"/>
                  <a:pt x="4904994" y="29296"/>
                </a:cubicBezTo>
                <a:cubicBezTo>
                  <a:pt x="5194178" y="42510"/>
                  <a:pt x="5484252" y="25103"/>
                  <a:pt x="5772928" y="55851"/>
                </a:cubicBezTo>
                <a:cubicBezTo>
                  <a:pt x="5818560" y="61232"/>
                  <a:pt x="5864504" y="61626"/>
                  <a:pt x="5909961" y="57111"/>
                </a:cubicBezTo>
                <a:lnTo>
                  <a:pt x="6006951" y="36719"/>
                </a:lnTo>
                <a:lnTo>
                  <a:pt x="6006951" y="4203687"/>
                </a:lnTo>
                <a:lnTo>
                  <a:pt x="11720" y="4203687"/>
                </a:lnTo>
                <a:lnTo>
                  <a:pt x="11786" y="4203489"/>
                </a:lnTo>
                <a:cubicBezTo>
                  <a:pt x="27809" y="3962716"/>
                  <a:pt x="39197" y="3721434"/>
                  <a:pt x="15626" y="3481297"/>
                </a:cubicBezTo>
                <a:cubicBezTo>
                  <a:pt x="-847" y="3334800"/>
                  <a:pt x="-4304" y="3187234"/>
                  <a:pt x="5296" y="3040178"/>
                </a:cubicBezTo>
                <a:cubicBezTo>
                  <a:pt x="11786" y="2956021"/>
                  <a:pt x="18539" y="2871864"/>
                  <a:pt x="22776" y="2787582"/>
                </a:cubicBezTo>
                <a:cubicBezTo>
                  <a:pt x="28180" y="2667690"/>
                  <a:pt x="25173" y="2547584"/>
                  <a:pt x="13771" y="2428074"/>
                </a:cubicBezTo>
                <a:cubicBezTo>
                  <a:pt x="4237" y="2336939"/>
                  <a:pt x="3177" y="2245180"/>
                  <a:pt x="10593" y="2153867"/>
                </a:cubicBezTo>
                <a:cubicBezTo>
                  <a:pt x="25690" y="1998396"/>
                  <a:pt x="9931" y="1842923"/>
                  <a:pt x="5032" y="1687576"/>
                </a:cubicBezTo>
                <a:cubicBezTo>
                  <a:pt x="-3577" y="1401802"/>
                  <a:pt x="20393" y="1116155"/>
                  <a:pt x="9666" y="830380"/>
                </a:cubicBezTo>
                <a:cubicBezTo>
                  <a:pt x="3841" y="689018"/>
                  <a:pt x="16420" y="547783"/>
                  <a:pt x="9666" y="406421"/>
                </a:cubicBezTo>
                <a:cubicBezTo>
                  <a:pt x="4105" y="305866"/>
                  <a:pt x="397" y="205310"/>
                  <a:pt x="4105" y="104628"/>
                </a:cubicBezTo>
                <a:lnTo>
                  <a:pt x="8821" y="33297"/>
                </a:lnTo>
                <a:lnTo>
                  <a:pt x="35743" y="28771"/>
                </a:lnTo>
                <a:cubicBezTo>
                  <a:pt x="151314" y="14091"/>
                  <a:pt x="268377" y="13376"/>
                  <a:pt x="384397" y="26755"/>
                </a:cubicBezTo>
                <a:cubicBezTo>
                  <a:pt x="448561" y="35141"/>
                  <a:pt x="512980" y="47847"/>
                  <a:pt x="578287" y="35141"/>
                </a:cubicBezTo>
                <a:cubicBezTo>
                  <a:pt x="584437" y="34048"/>
                  <a:pt x="590625" y="36818"/>
                  <a:pt x="593916" y="42129"/>
                </a:cubicBezTo>
                <a:cubicBezTo>
                  <a:pt x="626188" y="81517"/>
                  <a:pt x="668117" y="80246"/>
                  <a:pt x="710936" y="67541"/>
                </a:cubicBezTo>
                <a:cubicBezTo>
                  <a:pt x="739041" y="58837"/>
                  <a:pt x="766587" y="48406"/>
                  <a:pt x="793396" y="36284"/>
                </a:cubicBezTo>
                <a:cubicBezTo>
                  <a:pt x="840332" y="16819"/>
                  <a:pt x="890189" y="5308"/>
                  <a:pt x="940911" y="2233"/>
                </a:cubicBezTo>
                <a:cubicBezTo>
                  <a:pt x="974613" y="-372"/>
                  <a:pt x="1008125" y="-522"/>
                  <a:pt x="1041516" y="87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15845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A6DF21-30B0-2E49-A001-6E85FB8A3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lv-LV" sz="4100" dirty="0"/>
              <a:t>Mūsu komanda praksē</a:t>
            </a:r>
            <a:endParaRPr lang="ru-LV" sz="4100" dirty="0"/>
          </a:p>
        </p:txBody>
      </p:sp>
      <p:sp>
        <p:nvSpPr>
          <p:cNvPr id="23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093" y="2563839"/>
            <a:ext cx="3931920" cy="27432"/>
          </a:xfrm>
          <a:custGeom>
            <a:avLst/>
            <a:gdLst>
              <a:gd name="connsiteX0" fmla="*/ 0 w 3931920"/>
              <a:gd name="connsiteY0" fmla="*/ 0 h 27432"/>
              <a:gd name="connsiteX1" fmla="*/ 733958 w 3931920"/>
              <a:gd name="connsiteY1" fmla="*/ 0 h 27432"/>
              <a:gd name="connsiteX2" fmla="*/ 1428598 w 3931920"/>
              <a:gd name="connsiteY2" fmla="*/ 0 h 27432"/>
              <a:gd name="connsiteX3" fmla="*/ 2123237 w 3931920"/>
              <a:gd name="connsiteY3" fmla="*/ 0 h 27432"/>
              <a:gd name="connsiteX4" fmla="*/ 2660599 w 3931920"/>
              <a:gd name="connsiteY4" fmla="*/ 0 h 27432"/>
              <a:gd name="connsiteX5" fmla="*/ 3237281 w 3931920"/>
              <a:gd name="connsiteY5" fmla="*/ 0 h 27432"/>
              <a:gd name="connsiteX6" fmla="*/ 3931920 w 3931920"/>
              <a:gd name="connsiteY6" fmla="*/ 0 h 27432"/>
              <a:gd name="connsiteX7" fmla="*/ 3931920 w 3931920"/>
              <a:gd name="connsiteY7" fmla="*/ 27432 h 27432"/>
              <a:gd name="connsiteX8" fmla="*/ 3276600 w 3931920"/>
              <a:gd name="connsiteY8" fmla="*/ 27432 h 27432"/>
              <a:gd name="connsiteX9" fmla="*/ 2739238 w 3931920"/>
              <a:gd name="connsiteY9" fmla="*/ 27432 h 27432"/>
              <a:gd name="connsiteX10" fmla="*/ 2201875 w 3931920"/>
              <a:gd name="connsiteY10" fmla="*/ 27432 h 27432"/>
              <a:gd name="connsiteX11" fmla="*/ 1507236 w 3931920"/>
              <a:gd name="connsiteY11" fmla="*/ 27432 h 27432"/>
              <a:gd name="connsiteX12" fmla="*/ 930554 w 3931920"/>
              <a:gd name="connsiteY12" fmla="*/ 27432 h 27432"/>
              <a:gd name="connsiteX13" fmla="*/ 0 w 3931920"/>
              <a:gd name="connsiteY13" fmla="*/ 27432 h 27432"/>
              <a:gd name="connsiteX14" fmla="*/ 0 w 3931920"/>
              <a:gd name="connsiteY14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1920" h="27432" fill="none" extrusionOk="0">
                <a:moveTo>
                  <a:pt x="0" y="0"/>
                </a:moveTo>
                <a:cubicBezTo>
                  <a:pt x="245351" y="16874"/>
                  <a:pt x="509174" y="13736"/>
                  <a:pt x="733958" y="0"/>
                </a:cubicBezTo>
                <a:cubicBezTo>
                  <a:pt x="958742" y="-13736"/>
                  <a:pt x="1245406" y="-17215"/>
                  <a:pt x="1428598" y="0"/>
                </a:cubicBezTo>
                <a:cubicBezTo>
                  <a:pt x="1611790" y="17215"/>
                  <a:pt x="1930525" y="20562"/>
                  <a:pt x="2123237" y="0"/>
                </a:cubicBezTo>
                <a:cubicBezTo>
                  <a:pt x="2315949" y="-20562"/>
                  <a:pt x="2485508" y="11332"/>
                  <a:pt x="2660599" y="0"/>
                </a:cubicBezTo>
                <a:cubicBezTo>
                  <a:pt x="2835690" y="-11332"/>
                  <a:pt x="3075198" y="-14809"/>
                  <a:pt x="3237281" y="0"/>
                </a:cubicBezTo>
                <a:cubicBezTo>
                  <a:pt x="3399364" y="14809"/>
                  <a:pt x="3745084" y="-4992"/>
                  <a:pt x="3931920" y="0"/>
                </a:cubicBezTo>
                <a:cubicBezTo>
                  <a:pt x="3930963" y="8431"/>
                  <a:pt x="3931571" y="14612"/>
                  <a:pt x="3931920" y="27432"/>
                </a:cubicBezTo>
                <a:cubicBezTo>
                  <a:pt x="3765435" y="40792"/>
                  <a:pt x="3452398" y="38703"/>
                  <a:pt x="3276600" y="27432"/>
                </a:cubicBezTo>
                <a:cubicBezTo>
                  <a:pt x="3100802" y="16161"/>
                  <a:pt x="2914889" y="26998"/>
                  <a:pt x="2739238" y="27432"/>
                </a:cubicBezTo>
                <a:cubicBezTo>
                  <a:pt x="2563587" y="27866"/>
                  <a:pt x="2395484" y="39154"/>
                  <a:pt x="2201875" y="27432"/>
                </a:cubicBezTo>
                <a:cubicBezTo>
                  <a:pt x="2008266" y="15710"/>
                  <a:pt x="1781367" y="4899"/>
                  <a:pt x="1507236" y="27432"/>
                </a:cubicBezTo>
                <a:cubicBezTo>
                  <a:pt x="1233105" y="49965"/>
                  <a:pt x="1075495" y="47542"/>
                  <a:pt x="930554" y="27432"/>
                </a:cubicBezTo>
                <a:cubicBezTo>
                  <a:pt x="785613" y="7322"/>
                  <a:pt x="268930" y="30433"/>
                  <a:pt x="0" y="27432"/>
                </a:cubicBezTo>
                <a:cubicBezTo>
                  <a:pt x="226" y="18208"/>
                  <a:pt x="-648" y="12891"/>
                  <a:pt x="0" y="0"/>
                </a:cubicBezTo>
                <a:close/>
              </a:path>
              <a:path w="3931920" h="27432" stroke="0" extrusionOk="0">
                <a:moveTo>
                  <a:pt x="0" y="0"/>
                </a:moveTo>
                <a:cubicBezTo>
                  <a:pt x="278269" y="4786"/>
                  <a:pt x="349028" y="-10422"/>
                  <a:pt x="616001" y="0"/>
                </a:cubicBezTo>
                <a:cubicBezTo>
                  <a:pt x="882974" y="10422"/>
                  <a:pt x="931617" y="-15515"/>
                  <a:pt x="1153363" y="0"/>
                </a:cubicBezTo>
                <a:cubicBezTo>
                  <a:pt x="1375109" y="15515"/>
                  <a:pt x="1704089" y="-3631"/>
                  <a:pt x="1887322" y="0"/>
                </a:cubicBezTo>
                <a:cubicBezTo>
                  <a:pt x="2070555" y="3631"/>
                  <a:pt x="2344155" y="2213"/>
                  <a:pt x="2503322" y="0"/>
                </a:cubicBezTo>
                <a:cubicBezTo>
                  <a:pt x="2662489" y="-2213"/>
                  <a:pt x="2976859" y="26691"/>
                  <a:pt x="3119323" y="0"/>
                </a:cubicBezTo>
                <a:cubicBezTo>
                  <a:pt x="3261787" y="-26691"/>
                  <a:pt x="3588171" y="-28651"/>
                  <a:pt x="3931920" y="0"/>
                </a:cubicBezTo>
                <a:cubicBezTo>
                  <a:pt x="3930565" y="9524"/>
                  <a:pt x="3930718" y="13975"/>
                  <a:pt x="3931920" y="27432"/>
                </a:cubicBezTo>
                <a:cubicBezTo>
                  <a:pt x="3664329" y="4021"/>
                  <a:pt x="3437686" y="14511"/>
                  <a:pt x="3276600" y="27432"/>
                </a:cubicBezTo>
                <a:cubicBezTo>
                  <a:pt x="3115514" y="40353"/>
                  <a:pt x="2913592" y="48967"/>
                  <a:pt x="2739238" y="27432"/>
                </a:cubicBezTo>
                <a:cubicBezTo>
                  <a:pt x="2564884" y="5897"/>
                  <a:pt x="2294049" y="39820"/>
                  <a:pt x="2083918" y="27432"/>
                </a:cubicBezTo>
                <a:cubicBezTo>
                  <a:pt x="1873787" y="15044"/>
                  <a:pt x="1718903" y="21388"/>
                  <a:pt x="1428598" y="27432"/>
                </a:cubicBezTo>
                <a:cubicBezTo>
                  <a:pt x="1138293" y="33476"/>
                  <a:pt x="952209" y="50441"/>
                  <a:pt x="812597" y="27432"/>
                </a:cubicBezTo>
                <a:cubicBezTo>
                  <a:pt x="672985" y="4423"/>
                  <a:pt x="305800" y="28240"/>
                  <a:pt x="0" y="27432"/>
                </a:cubicBezTo>
                <a:cubicBezTo>
                  <a:pt x="-800" y="16780"/>
                  <a:pt x="-583" y="12910"/>
                  <a:pt x="0" y="0"/>
                </a:cubicBezTo>
                <a:close/>
              </a:path>
            </a:pathLst>
          </a:custGeom>
          <a:solidFill>
            <a:srgbClr val="6E9BEE"/>
          </a:solidFill>
          <a:ln w="38100" cap="rnd">
            <a:solidFill>
              <a:srgbClr val="6E9BE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D71C5F-B36E-C049-BAF7-32D350EB4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lv-LV" sz="2400" dirty="0">
                <a:latin typeface="Times" pitchFamily="2" charset="0"/>
              </a:rPr>
              <a:t>Draudzīgi strādājām kopā ar viesmīļiem viesnīcā </a:t>
            </a:r>
            <a:r>
              <a:rPr lang="lv-LV" sz="2400" b="1" i="1" dirty="0">
                <a:latin typeface="Times" pitchFamily="2" charset="0"/>
              </a:rPr>
              <a:t>IBIS.</a:t>
            </a:r>
          </a:p>
          <a:p>
            <a:pPr>
              <a:lnSpc>
                <a:spcPct val="100000"/>
              </a:lnSpc>
            </a:pPr>
            <a:r>
              <a:rPr lang="lv-LV" sz="2400" dirty="0">
                <a:latin typeface="Times" pitchFamily="2" charset="0"/>
              </a:rPr>
              <a:t>Katram bija savi pienākumi un uzdevumi, lai parādītu savas spējas un pieredzi.</a:t>
            </a:r>
          </a:p>
        </p:txBody>
      </p:sp>
      <p:pic>
        <p:nvPicPr>
          <p:cNvPr id="7" name="Рисунок 6" descr="Изображение выглядит как текст, человек, пол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05F2C57F-7B3F-3B47-B7A3-875F9A07F0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52321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0D8455DE-B4AE-6DEE-9546-BAB7466A4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500"/>
              <a:t>Dzimšanas dienas svinības</a:t>
            </a:r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6D46BEBB-C672-01C6-184B-9024E174A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882" y="4631161"/>
            <a:ext cx="3571810" cy="155932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Projekta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laikā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mūsu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draugam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Raivim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dzimšanas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diena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27432"/>
          </a:xfrm>
          <a:custGeom>
            <a:avLst/>
            <a:gdLst>
              <a:gd name="connsiteX0" fmla="*/ 0 w 3255095"/>
              <a:gd name="connsiteY0" fmla="*/ 0 h 27432"/>
              <a:gd name="connsiteX1" fmla="*/ 618468 w 3255095"/>
              <a:gd name="connsiteY1" fmla="*/ 0 h 27432"/>
              <a:gd name="connsiteX2" fmla="*/ 1269487 w 3255095"/>
              <a:gd name="connsiteY2" fmla="*/ 0 h 27432"/>
              <a:gd name="connsiteX3" fmla="*/ 1953057 w 3255095"/>
              <a:gd name="connsiteY3" fmla="*/ 0 h 27432"/>
              <a:gd name="connsiteX4" fmla="*/ 2636627 w 3255095"/>
              <a:gd name="connsiteY4" fmla="*/ 0 h 27432"/>
              <a:gd name="connsiteX5" fmla="*/ 3255095 w 3255095"/>
              <a:gd name="connsiteY5" fmla="*/ 0 h 27432"/>
              <a:gd name="connsiteX6" fmla="*/ 3255095 w 3255095"/>
              <a:gd name="connsiteY6" fmla="*/ 27432 h 27432"/>
              <a:gd name="connsiteX7" fmla="*/ 2538974 w 3255095"/>
              <a:gd name="connsiteY7" fmla="*/ 27432 h 27432"/>
              <a:gd name="connsiteX8" fmla="*/ 1822853 w 3255095"/>
              <a:gd name="connsiteY8" fmla="*/ 27432 h 27432"/>
              <a:gd name="connsiteX9" fmla="*/ 1171834 w 3255095"/>
              <a:gd name="connsiteY9" fmla="*/ 27432 h 27432"/>
              <a:gd name="connsiteX10" fmla="*/ 0 w 3255095"/>
              <a:gd name="connsiteY10" fmla="*/ 27432 h 27432"/>
              <a:gd name="connsiteX11" fmla="*/ 0 w 3255095"/>
              <a:gd name="connsiteY11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27432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3929" y="7395"/>
                  <a:pt x="3255140" y="21864"/>
                  <a:pt x="3255095" y="27432"/>
                </a:cubicBezTo>
                <a:cubicBezTo>
                  <a:pt x="3088545" y="32347"/>
                  <a:pt x="2687475" y="16563"/>
                  <a:pt x="2538974" y="27432"/>
                </a:cubicBezTo>
                <a:cubicBezTo>
                  <a:pt x="2390473" y="38301"/>
                  <a:pt x="2137381" y="185"/>
                  <a:pt x="1822853" y="27432"/>
                </a:cubicBezTo>
                <a:cubicBezTo>
                  <a:pt x="1508325" y="54679"/>
                  <a:pt x="1466437" y="29529"/>
                  <a:pt x="1171834" y="27432"/>
                </a:cubicBezTo>
                <a:cubicBezTo>
                  <a:pt x="877231" y="25335"/>
                  <a:pt x="561097" y="46787"/>
                  <a:pt x="0" y="27432"/>
                </a:cubicBezTo>
                <a:cubicBezTo>
                  <a:pt x="-503" y="20663"/>
                  <a:pt x="1168" y="5855"/>
                  <a:pt x="0" y="0"/>
                </a:cubicBezTo>
                <a:close/>
              </a:path>
              <a:path w="3255095" h="27432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5288" y="12649"/>
                  <a:pt x="3254107" y="17989"/>
                  <a:pt x="3255095" y="27432"/>
                </a:cubicBezTo>
                <a:cubicBezTo>
                  <a:pt x="3120743" y="25834"/>
                  <a:pt x="2759628" y="51606"/>
                  <a:pt x="2604076" y="27432"/>
                </a:cubicBezTo>
                <a:cubicBezTo>
                  <a:pt x="2448524" y="3258"/>
                  <a:pt x="2184336" y="28743"/>
                  <a:pt x="1887955" y="27432"/>
                </a:cubicBezTo>
                <a:cubicBezTo>
                  <a:pt x="1591574" y="26121"/>
                  <a:pt x="1548845" y="16014"/>
                  <a:pt x="1334589" y="27432"/>
                </a:cubicBezTo>
                <a:cubicBezTo>
                  <a:pt x="1120333" y="38850"/>
                  <a:pt x="996014" y="18806"/>
                  <a:pt x="683570" y="27432"/>
                </a:cubicBezTo>
                <a:cubicBezTo>
                  <a:pt x="371126" y="36058"/>
                  <a:pt x="198687" y="25311"/>
                  <a:pt x="0" y="27432"/>
                </a:cubicBezTo>
                <a:cubicBezTo>
                  <a:pt x="1300" y="19678"/>
                  <a:pt x="-86" y="12044"/>
                  <a:pt x="0" y="0"/>
                </a:cubicBezTo>
                <a:close/>
              </a:path>
            </a:pathLst>
          </a:custGeom>
          <a:solidFill>
            <a:srgbClr val="6E9BEE"/>
          </a:solidFill>
          <a:ln w="38100" cap="rnd">
            <a:solidFill>
              <a:srgbClr val="6E9BE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ttēls 4" descr="Attēls, kurā ir siena, persona, iekštelpa, pozēšana&#10;&#10;Apraksts ģenerēts automātiski">
            <a:extLst>
              <a:ext uri="{FF2B5EF4-FFF2-40B4-BE49-F238E27FC236}">
                <a16:creationId xmlns:a16="http://schemas.microsoft.com/office/drawing/2014/main" id="{452EDE1D-ABFC-4D90-FC8C-A985018C30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709803"/>
            <a:ext cx="7214616" cy="541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32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4">
            <a:extLst>
              <a:ext uri="{FF2B5EF4-FFF2-40B4-BE49-F238E27FC236}">
                <a16:creationId xmlns:a16="http://schemas.microsoft.com/office/drawing/2014/main" id="{978C7500-B879-4540-BA6C-EC3398982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F263C8-F785-F94B-BC4A-76068BC56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527710"/>
            <a:ext cx="3364993" cy="16002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lv-LV" sz="3600" dirty="0"/>
              <a:t>Aktivitātes un ekskursijas</a:t>
            </a:r>
            <a:endParaRPr lang="ru-LV" sz="36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1" name="Ink 46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5755403" y="4884261"/>
              <a:ext cx="360" cy="2160"/>
            </p14:xfrm>
          </p:contentPart>
        </mc:Choice>
        <mc:Fallback xmlns="">
          <p:pic>
            <p:nvPicPr>
              <p:cNvPr id="51" name="Ink 46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37403" y="4868832"/>
                <a:ext cx="36000" cy="32709"/>
              </a:xfrm>
              <a:prstGeom prst="rect">
                <a:avLst/>
              </a:prstGeom>
            </p:spPr>
          </p:pic>
        </mc:Fallback>
      </mc:AlternateContent>
      <p:sp>
        <p:nvSpPr>
          <p:cNvPr id="49" name="Rectangle 22">
            <a:extLst>
              <a:ext uri="{FF2B5EF4-FFF2-40B4-BE49-F238E27FC236}">
                <a16:creationId xmlns:a16="http://schemas.microsoft.com/office/drawing/2014/main" id="{535742DD-1B16-4E9D-B715-0D74B4574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87952" y="4527708"/>
            <a:ext cx="18288" cy="1600200"/>
          </a:xfrm>
          <a:custGeom>
            <a:avLst/>
            <a:gdLst>
              <a:gd name="connsiteX0" fmla="*/ 0 w 18288"/>
              <a:gd name="connsiteY0" fmla="*/ 0 h 1600200"/>
              <a:gd name="connsiteX1" fmla="*/ 18288 w 18288"/>
              <a:gd name="connsiteY1" fmla="*/ 0 h 1600200"/>
              <a:gd name="connsiteX2" fmla="*/ 18288 w 18288"/>
              <a:gd name="connsiteY2" fmla="*/ 549402 h 1600200"/>
              <a:gd name="connsiteX3" fmla="*/ 18288 w 18288"/>
              <a:gd name="connsiteY3" fmla="*/ 1114806 h 1600200"/>
              <a:gd name="connsiteX4" fmla="*/ 18288 w 18288"/>
              <a:gd name="connsiteY4" fmla="*/ 1600200 h 1600200"/>
              <a:gd name="connsiteX5" fmla="*/ 0 w 18288"/>
              <a:gd name="connsiteY5" fmla="*/ 1600200 h 1600200"/>
              <a:gd name="connsiteX6" fmla="*/ 0 w 18288"/>
              <a:gd name="connsiteY6" fmla="*/ 1066800 h 1600200"/>
              <a:gd name="connsiteX7" fmla="*/ 0 w 18288"/>
              <a:gd name="connsiteY7" fmla="*/ 517398 h 1600200"/>
              <a:gd name="connsiteX8" fmla="*/ 0 w 18288"/>
              <a:gd name="connsiteY8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" h="1600200" fill="none" extrusionOk="0">
                <a:moveTo>
                  <a:pt x="0" y="0"/>
                </a:moveTo>
                <a:cubicBezTo>
                  <a:pt x="4865" y="374"/>
                  <a:pt x="13608" y="53"/>
                  <a:pt x="18288" y="0"/>
                </a:cubicBezTo>
                <a:cubicBezTo>
                  <a:pt x="23286" y="215154"/>
                  <a:pt x="-6672" y="375145"/>
                  <a:pt x="18288" y="549402"/>
                </a:cubicBezTo>
                <a:cubicBezTo>
                  <a:pt x="43248" y="723659"/>
                  <a:pt x="44414" y="873011"/>
                  <a:pt x="18288" y="1114806"/>
                </a:cubicBezTo>
                <a:cubicBezTo>
                  <a:pt x="-7838" y="1356601"/>
                  <a:pt x="13030" y="1360490"/>
                  <a:pt x="18288" y="1600200"/>
                </a:cubicBezTo>
                <a:cubicBezTo>
                  <a:pt x="10638" y="1600772"/>
                  <a:pt x="4111" y="1599793"/>
                  <a:pt x="0" y="1600200"/>
                </a:cubicBezTo>
                <a:cubicBezTo>
                  <a:pt x="-6890" y="1375807"/>
                  <a:pt x="21339" y="1304563"/>
                  <a:pt x="0" y="1066800"/>
                </a:cubicBezTo>
                <a:cubicBezTo>
                  <a:pt x="-21339" y="829037"/>
                  <a:pt x="-23009" y="689986"/>
                  <a:pt x="0" y="517398"/>
                </a:cubicBezTo>
                <a:cubicBezTo>
                  <a:pt x="23009" y="344810"/>
                  <a:pt x="-9921" y="122345"/>
                  <a:pt x="0" y="0"/>
                </a:cubicBezTo>
                <a:close/>
              </a:path>
              <a:path w="18288" h="1600200" stroke="0" extrusionOk="0">
                <a:moveTo>
                  <a:pt x="0" y="0"/>
                </a:moveTo>
                <a:cubicBezTo>
                  <a:pt x="5341" y="9"/>
                  <a:pt x="11148" y="-611"/>
                  <a:pt x="18288" y="0"/>
                </a:cubicBezTo>
                <a:cubicBezTo>
                  <a:pt x="31387" y="104987"/>
                  <a:pt x="17137" y="300374"/>
                  <a:pt x="18288" y="485394"/>
                </a:cubicBezTo>
                <a:cubicBezTo>
                  <a:pt x="19439" y="670414"/>
                  <a:pt x="37394" y="922400"/>
                  <a:pt x="18288" y="1050798"/>
                </a:cubicBezTo>
                <a:cubicBezTo>
                  <a:pt x="-818" y="1179196"/>
                  <a:pt x="6556" y="1394957"/>
                  <a:pt x="18288" y="1600200"/>
                </a:cubicBezTo>
                <a:cubicBezTo>
                  <a:pt x="12642" y="1600430"/>
                  <a:pt x="3803" y="1599869"/>
                  <a:pt x="0" y="1600200"/>
                </a:cubicBezTo>
                <a:cubicBezTo>
                  <a:pt x="10832" y="1355159"/>
                  <a:pt x="-10163" y="1159269"/>
                  <a:pt x="0" y="1034796"/>
                </a:cubicBezTo>
                <a:cubicBezTo>
                  <a:pt x="10163" y="910323"/>
                  <a:pt x="5178" y="626710"/>
                  <a:pt x="0" y="469392"/>
                </a:cubicBezTo>
                <a:cubicBezTo>
                  <a:pt x="-5178" y="312074"/>
                  <a:pt x="20387" y="137476"/>
                  <a:pt x="0" y="0"/>
                </a:cubicBezTo>
                <a:close/>
              </a:path>
            </a:pathLst>
          </a:custGeom>
          <a:solidFill>
            <a:srgbClr val="6E9BEE"/>
          </a:solidFill>
          <a:ln w="34925">
            <a:solidFill>
              <a:srgbClr val="6E9BE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Объект 16">
            <a:extLst>
              <a:ext uri="{FF2B5EF4-FFF2-40B4-BE49-F238E27FC236}">
                <a16:creationId xmlns:a16="http://schemas.microsoft.com/office/drawing/2014/main" id="{58F9D0F0-44DB-CD4D-BFFD-B0DDF37F50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127" y="4527708"/>
            <a:ext cx="7107937" cy="1600200"/>
          </a:xfrm>
        </p:spPr>
        <p:txBody>
          <a:bodyPr anchor="ctr">
            <a:normAutofit/>
          </a:bodyPr>
          <a:lstStyle/>
          <a:p>
            <a:r>
              <a:rPr lang="lv-LV" sz="2400" b="1" i="1" dirty="0" err="1">
                <a:latin typeface="Times" pitchFamily="2" charset="0"/>
              </a:rPr>
              <a:t>Vāveles</a:t>
            </a:r>
            <a:r>
              <a:rPr lang="lv-LV" sz="2400" b="1" i="1" dirty="0">
                <a:latin typeface="Times" pitchFamily="2" charset="0"/>
              </a:rPr>
              <a:t> pils </a:t>
            </a:r>
            <a:r>
              <a:rPr lang="lv-LV" sz="2400" dirty="0">
                <a:latin typeface="Times" pitchFamily="2" charset="0"/>
              </a:rPr>
              <a:t>Krakovā, kur mums bija iespēja iepazināties ar drakona leģendu un paskatīties skaistas vietas.</a:t>
            </a:r>
            <a:endParaRPr lang="ru-LV" sz="2000" dirty="0"/>
          </a:p>
        </p:txBody>
      </p:sp>
      <p:pic>
        <p:nvPicPr>
          <p:cNvPr id="5" name="Объект 4" descr="Изображение выглядит как внешний, дорога, небо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ED0DBD10-F31F-C44D-A50F-BD9F900CEC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173736" y="215602"/>
            <a:ext cx="3840480" cy="3985349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дерево, внешний, растение, камень&#10;&#10;Автоматически созданное описание">
            <a:extLst>
              <a:ext uri="{FF2B5EF4-FFF2-40B4-BE49-F238E27FC236}">
                <a16:creationId xmlns:a16="http://schemas.microsoft.com/office/drawing/2014/main" id="{5EF7B4FB-8228-C642-97F7-AE6C8B6490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052316" y="675513"/>
            <a:ext cx="4087368" cy="3065526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B3ACEB6D-4198-1C4F-A64E-B2AEA337E3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054340" y="949073"/>
            <a:ext cx="4087368" cy="251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15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02A84E23-E318-A9A6-6D39-D04BE966E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lv-LV" sz="2600"/>
              <a:t>Ekskursija uz termālajiem baseiniem «</a:t>
            </a:r>
            <a:r>
              <a:rPr lang="lv-LV" sz="2600" err="1"/>
              <a:t>TermaBania</a:t>
            </a:r>
            <a:r>
              <a:rPr lang="lv-LV" sz="2600"/>
              <a:t>»</a:t>
            </a:r>
            <a:endParaRPr lang="en-GB" sz="2600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3CE8AF5E-D374-4CF1-90CC-35CF73B81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9084" y="2532888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25450 w 3291840"/>
              <a:gd name="connsiteY1" fmla="*/ 0 h 18288"/>
              <a:gd name="connsiteX2" fmla="*/ 1283818 w 3291840"/>
              <a:gd name="connsiteY2" fmla="*/ 0 h 18288"/>
              <a:gd name="connsiteX3" fmla="*/ 1975104 w 3291840"/>
              <a:gd name="connsiteY3" fmla="*/ 0 h 18288"/>
              <a:gd name="connsiteX4" fmla="*/ 2666390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567635 w 3291840"/>
              <a:gd name="connsiteY7" fmla="*/ 18288 h 18288"/>
              <a:gd name="connsiteX8" fmla="*/ 1843430 w 3291840"/>
              <a:gd name="connsiteY8" fmla="*/ 18288 h 18288"/>
              <a:gd name="connsiteX9" fmla="*/ 1185062 w 3291840"/>
              <a:gd name="connsiteY9" fmla="*/ 18288 h 18288"/>
              <a:gd name="connsiteX10" fmla="*/ 0 w 3291840"/>
              <a:gd name="connsiteY10" fmla="*/ 18288 h 18288"/>
              <a:gd name="connsiteX11" fmla="*/ 0 w 3291840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613" y="5552"/>
                  <a:pt x="489242" y="1770"/>
                  <a:pt x="625450" y="0"/>
                </a:cubicBezTo>
                <a:cubicBezTo>
                  <a:pt x="761658" y="-1770"/>
                  <a:pt x="1015131" y="32079"/>
                  <a:pt x="1283818" y="0"/>
                </a:cubicBezTo>
                <a:cubicBezTo>
                  <a:pt x="1552505" y="-32079"/>
                  <a:pt x="1752773" y="10771"/>
                  <a:pt x="1975104" y="0"/>
                </a:cubicBezTo>
                <a:cubicBezTo>
                  <a:pt x="2197435" y="-10771"/>
                  <a:pt x="2433070" y="21341"/>
                  <a:pt x="2666390" y="0"/>
                </a:cubicBezTo>
                <a:cubicBezTo>
                  <a:pt x="2899710" y="-21341"/>
                  <a:pt x="3028437" y="16612"/>
                  <a:pt x="3291840" y="0"/>
                </a:cubicBezTo>
                <a:cubicBezTo>
                  <a:pt x="3291131" y="8157"/>
                  <a:pt x="3291427" y="12125"/>
                  <a:pt x="3291840" y="18288"/>
                </a:cubicBezTo>
                <a:cubicBezTo>
                  <a:pt x="3043276" y="37868"/>
                  <a:pt x="2921041" y="-12908"/>
                  <a:pt x="2567635" y="18288"/>
                </a:cubicBezTo>
                <a:cubicBezTo>
                  <a:pt x="2214230" y="49484"/>
                  <a:pt x="2189623" y="-13019"/>
                  <a:pt x="1843430" y="18288"/>
                </a:cubicBezTo>
                <a:cubicBezTo>
                  <a:pt x="1497237" y="49595"/>
                  <a:pt x="1492584" y="29180"/>
                  <a:pt x="1185062" y="18288"/>
                </a:cubicBezTo>
                <a:cubicBezTo>
                  <a:pt x="877540" y="7396"/>
                  <a:pt x="313238" y="464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281971" y="23935"/>
                  <a:pt x="485873" y="-14021"/>
                  <a:pt x="625450" y="0"/>
                </a:cubicBezTo>
                <a:cubicBezTo>
                  <a:pt x="765027" y="14021"/>
                  <a:pt x="1048900" y="27914"/>
                  <a:pt x="1185062" y="0"/>
                </a:cubicBezTo>
                <a:cubicBezTo>
                  <a:pt x="1321224" y="-27914"/>
                  <a:pt x="1648252" y="-3988"/>
                  <a:pt x="1909267" y="0"/>
                </a:cubicBezTo>
                <a:cubicBezTo>
                  <a:pt x="2170282" y="3988"/>
                  <a:pt x="2301957" y="25891"/>
                  <a:pt x="2534717" y="0"/>
                </a:cubicBezTo>
                <a:cubicBezTo>
                  <a:pt x="2767477" y="-25891"/>
                  <a:pt x="3078800" y="21500"/>
                  <a:pt x="3291840" y="0"/>
                </a:cubicBezTo>
                <a:cubicBezTo>
                  <a:pt x="3291576" y="4493"/>
                  <a:pt x="3292224" y="9472"/>
                  <a:pt x="3291840" y="18288"/>
                </a:cubicBezTo>
                <a:cubicBezTo>
                  <a:pt x="3120474" y="15714"/>
                  <a:pt x="2816568" y="4633"/>
                  <a:pt x="2633472" y="18288"/>
                </a:cubicBezTo>
                <a:cubicBezTo>
                  <a:pt x="2450376" y="31943"/>
                  <a:pt x="2160769" y="37350"/>
                  <a:pt x="1909267" y="18288"/>
                </a:cubicBezTo>
                <a:cubicBezTo>
                  <a:pt x="1657765" y="-774"/>
                  <a:pt x="1623992" y="9648"/>
                  <a:pt x="1349654" y="18288"/>
                </a:cubicBezTo>
                <a:cubicBezTo>
                  <a:pt x="1075316" y="26928"/>
                  <a:pt x="833426" y="34181"/>
                  <a:pt x="691286" y="18288"/>
                </a:cubicBezTo>
                <a:cubicBezTo>
                  <a:pt x="549146" y="2395"/>
                  <a:pt x="342011" y="24201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rgbClr val="6E9BEE"/>
          </a:solidFill>
          <a:ln w="38100" cap="rnd">
            <a:solidFill>
              <a:srgbClr val="6E9BEE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BE91BAF-2920-BEDB-6926-A405882D8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endParaRPr lang="en-US" sz="240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5755403" y="1971579"/>
              <a:ext cx="360" cy="21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070477C5-0410-4E4F-97A1-F84C2465C1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37403" y="1956150"/>
                <a:ext cx="36000" cy="32709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Satura vietturis 4" descr="Attēls, kurā ir ārtelpa, persona, debesis, pozēšana&#10;&#10;Apraksts ģenerēts automātiski">
            <a:extLst>
              <a:ext uri="{FF2B5EF4-FFF2-40B4-BE49-F238E27FC236}">
                <a16:creationId xmlns:a16="http://schemas.microsoft.com/office/drawing/2014/main" id="{EFD9BFC8-5499-ACD5-5148-F53B596264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1746218"/>
            <a:ext cx="6903720" cy="336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9623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LightSeedLeftStep">
      <a:dk1>
        <a:srgbClr val="000000"/>
      </a:dk1>
      <a:lt1>
        <a:srgbClr val="FFFFFF"/>
      </a:lt1>
      <a:dk2>
        <a:srgbClr val="22363C"/>
      </a:dk2>
      <a:lt2>
        <a:srgbClr val="E8E6E2"/>
      </a:lt2>
      <a:accent1>
        <a:srgbClr val="6E9BEE"/>
      </a:accent1>
      <a:accent2>
        <a:srgbClr val="25B1DB"/>
      </a:accent2>
      <a:accent3>
        <a:srgbClr val="36B59E"/>
      </a:accent3>
      <a:accent4>
        <a:srgbClr val="31B967"/>
      </a:accent4>
      <a:accent5>
        <a:srgbClr val="2FBB2D"/>
      </a:accent5>
      <a:accent6>
        <a:srgbClr val="70B53C"/>
      </a:accent6>
      <a:hlink>
        <a:srgbClr val="94805A"/>
      </a:hlink>
      <a:folHlink>
        <a:srgbClr val="7F7F7F"/>
      </a:folHlink>
    </a:clrScheme>
    <a:fontScheme name="Custom 2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{556A6C7D-43E9-2A4B-9160-E953150D19C5}tf10001069</Template>
  <TotalTime>123</TotalTime>
  <Words>170</Words>
  <Application>Microsoft Office PowerPoint</Application>
  <PresentationFormat>Widescreen</PresentationFormat>
  <Paragraphs>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Modern Love</vt:lpstr>
      <vt:lpstr>The Hand</vt:lpstr>
      <vt:lpstr>Times</vt:lpstr>
      <vt:lpstr>Times New Roman</vt:lpstr>
      <vt:lpstr>SketchyVTI</vt:lpstr>
      <vt:lpstr>Prakse Polijā</vt:lpstr>
      <vt:lpstr>Tradicionāls ēdiens</vt:lpstr>
      <vt:lpstr>PowerPoint Presentation</vt:lpstr>
      <vt:lpstr>Veicām dažādu produktu pirmapstrādi</vt:lpstr>
      <vt:lpstr>Pagatavojām gan saldos gan sāļos ēdienus</vt:lpstr>
      <vt:lpstr>Mūsu komanda praksē</vt:lpstr>
      <vt:lpstr>Dzimšanas dienas svinības</vt:lpstr>
      <vt:lpstr>Aktivitātes un ekskursijas</vt:lpstr>
      <vt:lpstr>Ekskursija uz termālajiem baseiniem «TermaBania»</vt:lpstr>
      <vt:lpstr>Secinājumi: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Prakse Polijā</dc:title>
  <dc:creator>Aleksandra  Čubarova</dc:creator>
  <cp:lastModifiedBy>Dainis Susejs</cp:lastModifiedBy>
  <cp:revision>18</cp:revision>
  <dcterms:created xsi:type="dcterms:W3CDTF">2022-11-23T15:35:03Z</dcterms:created>
  <dcterms:modified xsi:type="dcterms:W3CDTF">2023-11-15T13:40:41Z</dcterms:modified>
</cp:coreProperties>
</file>