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6" r:id="rId10"/>
    <p:sldId id="271" r:id="rId11"/>
    <p:sldId id="268" r:id="rId12"/>
    <p:sldId id="267" r:id="rId13"/>
    <p:sldId id="269" r:id="rId14"/>
    <p:sldId id="270" r:id="rId15"/>
    <p:sldId id="272" r:id="rId16"/>
    <p:sldId id="25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64D57-0156-1B96-87D7-B25F365BB5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7C7D844-BC85-1D15-CED3-9C0296E8DB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9B46EFD-2251-2821-796C-A478F187CEB8}"/>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5" name="Footer Placeholder 4">
            <a:extLst>
              <a:ext uri="{FF2B5EF4-FFF2-40B4-BE49-F238E27FC236}">
                <a16:creationId xmlns:a16="http://schemas.microsoft.com/office/drawing/2014/main" id="{8B981C59-6250-D6F9-9764-80AE7387FBF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DAFA748-B368-8693-76F7-2D238188E72E}"/>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305444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B8486-BD04-D13C-CA05-A99099631CF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D384D06-57D7-4A38-E9BF-7B6163FD2B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371C10-D08A-2FCF-843C-6B87F55097AF}"/>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5" name="Footer Placeholder 4">
            <a:extLst>
              <a:ext uri="{FF2B5EF4-FFF2-40B4-BE49-F238E27FC236}">
                <a16:creationId xmlns:a16="http://schemas.microsoft.com/office/drawing/2014/main" id="{CBAB853A-D044-B95F-4A61-3BD058104B7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2FC182-3E42-0F2C-A004-1FEF17847B73}"/>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9658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BC275A-B9B3-BB82-56FD-3446DF31735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AB40CEC-4A1D-F18F-C763-64E22B5D31A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B3DE48-85C0-52CD-BA14-1B94D0AA0450}"/>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5" name="Footer Placeholder 4">
            <a:extLst>
              <a:ext uri="{FF2B5EF4-FFF2-40B4-BE49-F238E27FC236}">
                <a16:creationId xmlns:a16="http://schemas.microsoft.com/office/drawing/2014/main" id="{1AB69AF1-5FD0-5974-F170-14CBF02F5A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7DD45B-44EB-F0AF-736F-9DAB8BDFDC58}"/>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4230790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E255E-D5A7-45B7-605F-F61B5AEED12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87B865C-1131-A242-8126-65DE37D27B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0F420B4-9403-4B1C-EDF6-877C4B0C6BB1}"/>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5" name="Footer Placeholder 4">
            <a:extLst>
              <a:ext uri="{FF2B5EF4-FFF2-40B4-BE49-F238E27FC236}">
                <a16:creationId xmlns:a16="http://schemas.microsoft.com/office/drawing/2014/main" id="{6220FDA3-C1A1-70B2-C34F-A5E8E06168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1D5578-45AC-68AA-433F-B6251B336D3A}"/>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2836133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BFA3B-44A5-7E25-4F42-C4AD20ED2E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773F79-5CC7-49FA-63F7-E38D187EE1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6F2ECB-03B0-8FD0-D8E8-AD263ECD9D9F}"/>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5" name="Footer Placeholder 4">
            <a:extLst>
              <a:ext uri="{FF2B5EF4-FFF2-40B4-BE49-F238E27FC236}">
                <a16:creationId xmlns:a16="http://schemas.microsoft.com/office/drawing/2014/main" id="{7835AF4E-627E-7B9D-DEEA-3A717C536B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FA1B38A-B90A-82A6-06A0-0E8368751E16}"/>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2217635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84730-B9FB-6509-359E-A974E52757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CC45565-6966-765F-051E-1633F68ECA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D70B3D4-BE9A-7228-E699-3B8D816338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AB810FA-38DB-1571-94BF-1B51755DFB66}"/>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6" name="Footer Placeholder 5">
            <a:extLst>
              <a:ext uri="{FF2B5EF4-FFF2-40B4-BE49-F238E27FC236}">
                <a16:creationId xmlns:a16="http://schemas.microsoft.com/office/drawing/2014/main" id="{F7392670-B91D-FFF2-1305-CFD9EFD87A4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E5E1A0-5968-CC08-5EE0-4E307C5548AF}"/>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1053735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7DEDC-DD75-2440-EA1D-4D876693A13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36644CD-16C1-AEF4-EFFC-B3E80346E7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7A2FE6-B85F-C8D9-8BEF-E1FC7968B59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4479F2F-6EA8-FE83-9FA8-C9FC168DD4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E000961-89A2-32A6-761B-22EA022F08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8AD7F9C-F621-128D-3922-264287EBA9E0}"/>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8" name="Footer Placeholder 7">
            <a:extLst>
              <a:ext uri="{FF2B5EF4-FFF2-40B4-BE49-F238E27FC236}">
                <a16:creationId xmlns:a16="http://schemas.microsoft.com/office/drawing/2014/main" id="{FEA63D3B-D09E-01BE-9F2E-65469205736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C30E913-A9D8-DC91-4002-73FAA67529ED}"/>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119558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BF0FC-4772-0B7A-40B3-DEA7952A9DC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253FA74-4FCD-67C4-3E34-7B72F5123621}"/>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4" name="Footer Placeholder 3">
            <a:extLst>
              <a:ext uri="{FF2B5EF4-FFF2-40B4-BE49-F238E27FC236}">
                <a16:creationId xmlns:a16="http://schemas.microsoft.com/office/drawing/2014/main" id="{FF0D15BE-12D0-14B4-7169-39A9B8B95A8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F650A35-F595-4285-3334-BB3BA9DF1D55}"/>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3752051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B7D511-99C9-07A7-447C-4299298AB2CF}"/>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3" name="Footer Placeholder 2">
            <a:extLst>
              <a:ext uri="{FF2B5EF4-FFF2-40B4-BE49-F238E27FC236}">
                <a16:creationId xmlns:a16="http://schemas.microsoft.com/office/drawing/2014/main" id="{EEDE12C0-92AC-62D6-0EE4-69B059E643E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02FDD91-3A73-87B5-7463-7111878B31E5}"/>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537787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D6163-D9A8-6387-3FC7-CF677688A4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91A20F-7821-498C-06D0-81BE336645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8C7AC34-1450-19CA-E797-5523BA674B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0B1735-F978-709E-A68A-D483AF304670}"/>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6" name="Footer Placeholder 5">
            <a:extLst>
              <a:ext uri="{FF2B5EF4-FFF2-40B4-BE49-F238E27FC236}">
                <a16:creationId xmlns:a16="http://schemas.microsoft.com/office/drawing/2014/main" id="{73A9B53D-4248-2771-C993-19AB49DF96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59A83A-5DC2-49CC-9D45-7A072D955342}"/>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403794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5519D-F7E8-0D22-68A2-352B0605EB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733A96-D3B0-59C4-1ED8-C4643C1BE7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64E0FB7-E18E-7C4B-2858-464C23564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5740A8-43A9-6997-E1BF-296D8B66874E}"/>
              </a:ext>
            </a:extLst>
          </p:cNvPr>
          <p:cNvSpPr>
            <a:spLocks noGrp="1"/>
          </p:cNvSpPr>
          <p:nvPr>
            <p:ph type="dt" sz="half" idx="10"/>
          </p:nvPr>
        </p:nvSpPr>
        <p:spPr/>
        <p:txBody>
          <a:bodyPr/>
          <a:lstStyle/>
          <a:p>
            <a:fld id="{6A323938-15EF-4318-B2D9-BC42F20C51B3}" type="datetimeFigureOut">
              <a:rPr lang="en-GB" smtClean="0"/>
              <a:t>15/11/2023</a:t>
            </a:fld>
            <a:endParaRPr lang="en-GB"/>
          </a:p>
        </p:txBody>
      </p:sp>
      <p:sp>
        <p:nvSpPr>
          <p:cNvPr id="6" name="Footer Placeholder 5">
            <a:extLst>
              <a:ext uri="{FF2B5EF4-FFF2-40B4-BE49-F238E27FC236}">
                <a16:creationId xmlns:a16="http://schemas.microsoft.com/office/drawing/2014/main" id="{3A492F24-C12B-6438-9E08-7E13025E37F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A99DE7F-38C6-0270-8B73-BE80BF200DDC}"/>
              </a:ext>
            </a:extLst>
          </p:cNvPr>
          <p:cNvSpPr>
            <a:spLocks noGrp="1"/>
          </p:cNvSpPr>
          <p:nvPr>
            <p:ph type="sldNum" sz="quarter" idx="12"/>
          </p:nvPr>
        </p:nvSpPr>
        <p:spPr/>
        <p:txBody>
          <a:bodyPr/>
          <a:lstStyle/>
          <a:p>
            <a:fld id="{024AB14F-146D-4244-9114-D28C385438E2}" type="slidenum">
              <a:rPr lang="en-GB" smtClean="0"/>
              <a:t>‹#›</a:t>
            </a:fld>
            <a:endParaRPr lang="en-GB"/>
          </a:p>
        </p:txBody>
      </p:sp>
    </p:spTree>
    <p:extLst>
      <p:ext uri="{BB962C8B-B14F-4D97-AF65-F5344CB8AC3E}">
        <p14:creationId xmlns:p14="http://schemas.microsoft.com/office/powerpoint/2010/main" val="52344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28C22C-CEAE-9645-71B9-E8F00C92EC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EA2034B-2AF1-F223-C2C5-8D11795A49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C6B3F10-FC87-6940-12CC-B0FE73F02E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323938-15EF-4318-B2D9-BC42F20C51B3}" type="datetimeFigureOut">
              <a:rPr lang="en-GB" smtClean="0"/>
              <a:t>15/11/2023</a:t>
            </a:fld>
            <a:endParaRPr lang="en-GB"/>
          </a:p>
        </p:txBody>
      </p:sp>
      <p:sp>
        <p:nvSpPr>
          <p:cNvPr id="5" name="Footer Placeholder 4">
            <a:extLst>
              <a:ext uri="{FF2B5EF4-FFF2-40B4-BE49-F238E27FC236}">
                <a16:creationId xmlns:a16="http://schemas.microsoft.com/office/drawing/2014/main" id="{BC40F49C-551C-110E-09F3-E7C2E1E506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D9BEEE-2307-E261-CF9E-4FEC1F93C2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AB14F-146D-4244-9114-D28C385438E2}" type="slidenum">
              <a:rPr lang="en-GB" smtClean="0"/>
              <a:t>‹#›</a:t>
            </a:fld>
            <a:endParaRPr lang="en-GB"/>
          </a:p>
        </p:txBody>
      </p:sp>
    </p:spTree>
    <p:extLst>
      <p:ext uri="{BB962C8B-B14F-4D97-AF65-F5344CB8AC3E}">
        <p14:creationId xmlns:p14="http://schemas.microsoft.com/office/powerpoint/2010/main" val="25200197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Layout" Target="../slideLayouts/slideLayout2.xml"/><Relationship Id="rId7" Type="http://schemas.openxmlformats.org/officeDocument/2006/relationships/image" Target="../media/image3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2" name="Rectangle 1041">
            <a:extLst>
              <a:ext uri="{FF2B5EF4-FFF2-40B4-BE49-F238E27FC236}">
                <a16:creationId xmlns:a16="http://schemas.microsoft.com/office/drawing/2014/main" id="{F8446B12-7391-4711-8B31-112A0B896C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1F689A-E1A7-D91F-F3B7-2794A73CD73F}"/>
              </a:ext>
            </a:extLst>
          </p:cNvPr>
          <p:cNvSpPr>
            <a:spLocks noGrp="1"/>
          </p:cNvSpPr>
          <p:nvPr>
            <p:ph type="ctrTitle"/>
          </p:nvPr>
        </p:nvSpPr>
        <p:spPr>
          <a:xfrm>
            <a:off x="838199" y="3990205"/>
            <a:ext cx="10518776" cy="1200329"/>
          </a:xfrm>
        </p:spPr>
        <p:txBody>
          <a:bodyPr wrap="square" anchor="b">
            <a:normAutofit/>
          </a:bodyPr>
          <a:lstStyle/>
          <a:p>
            <a:pPr algn="l"/>
            <a:r>
              <a:rPr lang="en-US" sz="7200">
                <a:solidFill>
                  <a:schemeClr val="bg1"/>
                </a:solidFill>
              </a:rPr>
              <a:t>Erasmus+ projekts “Narva”</a:t>
            </a:r>
            <a:endParaRPr lang="en-GB" sz="7200">
              <a:solidFill>
                <a:schemeClr val="bg1"/>
              </a:solidFill>
            </a:endParaRPr>
          </a:p>
        </p:txBody>
      </p:sp>
      <p:sp>
        <p:nvSpPr>
          <p:cNvPr id="3" name="Subtitle 2">
            <a:extLst>
              <a:ext uri="{FF2B5EF4-FFF2-40B4-BE49-F238E27FC236}">
                <a16:creationId xmlns:a16="http://schemas.microsoft.com/office/drawing/2014/main" id="{E85BABB5-6132-0D98-0F40-CD2C0B3FE98B}"/>
              </a:ext>
            </a:extLst>
          </p:cNvPr>
          <p:cNvSpPr>
            <a:spLocks noGrp="1"/>
          </p:cNvSpPr>
          <p:nvPr>
            <p:ph type="subTitle" idx="1"/>
          </p:nvPr>
        </p:nvSpPr>
        <p:spPr>
          <a:xfrm>
            <a:off x="827089" y="5551200"/>
            <a:ext cx="6583362" cy="1075952"/>
          </a:xfrm>
        </p:spPr>
        <p:txBody>
          <a:bodyPr anchor="t">
            <a:normAutofit/>
          </a:bodyPr>
          <a:lstStyle/>
          <a:p>
            <a:pPr algn="l"/>
            <a:r>
              <a:rPr lang="lv-LV" dirty="0">
                <a:solidFill>
                  <a:schemeClr val="bg1"/>
                </a:solidFill>
              </a:rPr>
              <a:t>IT speciālists</a:t>
            </a:r>
            <a:endParaRPr lang="en-GB" dirty="0">
              <a:solidFill>
                <a:schemeClr val="bg1"/>
              </a:solidFill>
            </a:endParaRPr>
          </a:p>
        </p:txBody>
      </p:sp>
      <p:pic>
        <p:nvPicPr>
          <p:cNvPr id="1026" name="Picture 2" descr="Narva (upe) — Vikipēdija">
            <a:extLst>
              <a:ext uri="{FF2B5EF4-FFF2-40B4-BE49-F238E27FC236}">
                <a16:creationId xmlns:a16="http://schemas.microsoft.com/office/drawing/2014/main" id="{CFBA3D9A-1D6A-01CF-EC47-BBBC81D7E4CB}"/>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20" y="10"/>
            <a:ext cx="12191980" cy="3657590"/>
          </a:xfrm>
          <a:custGeom>
            <a:avLst/>
            <a:gdLst/>
            <a:ahLst/>
            <a:cxnLst/>
            <a:rect l="l" t="t" r="r" b="b"/>
            <a:pathLst>
              <a:path w="12192000" h="3657600">
                <a:moveTo>
                  <a:pt x="7230262" y="3468462"/>
                </a:moveTo>
                <a:lnTo>
                  <a:pt x="7197115" y="3474938"/>
                </a:lnTo>
                <a:lnTo>
                  <a:pt x="7214545" y="3473344"/>
                </a:lnTo>
                <a:cubicBezTo>
                  <a:pt x="7220308" y="3472558"/>
                  <a:pt x="7225785" y="3471224"/>
                  <a:pt x="7230262" y="3468462"/>
                </a:cubicBezTo>
                <a:close/>
                <a:moveTo>
                  <a:pt x="7009120" y="3411863"/>
                </a:moveTo>
                <a:lnTo>
                  <a:pt x="7021563" y="3422955"/>
                </a:lnTo>
                <a:lnTo>
                  <a:pt x="7021563" y="3422954"/>
                </a:lnTo>
                <a:close/>
                <a:moveTo>
                  <a:pt x="7768443" y="3303674"/>
                </a:moveTo>
                <a:lnTo>
                  <a:pt x="7768443" y="3303675"/>
                </a:lnTo>
                <a:lnTo>
                  <a:pt x="7792447" y="3326153"/>
                </a:lnTo>
                <a:cubicBezTo>
                  <a:pt x="7785969" y="3320057"/>
                  <a:pt x="7779301" y="3313961"/>
                  <a:pt x="7768443" y="3303674"/>
                </a:cubicBezTo>
                <a:close/>
                <a:moveTo>
                  <a:pt x="4038748" y="3301555"/>
                </a:moveTo>
                <a:lnTo>
                  <a:pt x="4030517" y="3313199"/>
                </a:lnTo>
                <a:cubicBezTo>
                  <a:pt x="4026230" y="3321105"/>
                  <a:pt x="4021242" y="3327345"/>
                  <a:pt x="4015609" y="3332050"/>
                </a:cubicBezTo>
                <a:lnTo>
                  <a:pt x="3996845" y="3341704"/>
                </a:lnTo>
                <a:cubicBezTo>
                  <a:pt x="4010562" y="3338155"/>
                  <a:pt x="4021944" y="3329011"/>
                  <a:pt x="4030518" y="3313199"/>
                </a:cubicBezTo>
                <a:close/>
                <a:moveTo>
                  <a:pt x="6245343" y="3298149"/>
                </a:moveTo>
                <a:lnTo>
                  <a:pt x="6274406" y="3304945"/>
                </a:lnTo>
                <a:lnTo>
                  <a:pt x="6291247" y="3311262"/>
                </a:lnTo>
                <a:lnTo>
                  <a:pt x="6291385" y="3311314"/>
                </a:lnTo>
                <a:lnTo>
                  <a:pt x="6306284" y="3317152"/>
                </a:lnTo>
                <a:lnTo>
                  <a:pt x="6308075" y="3317568"/>
                </a:lnTo>
                <a:lnTo>
                  <a:pt x="6313855" y="3319733"/>
                </a:lnTo>
                <a:cubicBezTo>
                  <a:pt x="6321454" y="3322121"/>
                  <a:pt x="6329151" y="3323858"/>
                  <a:pt x="6337048" y="3324296"/>
                </a:cubicBezTo>
                <a:lnTo>
                  <a:pt x="6308075" y="3317568"/>
                </a:lnTo>
                <a:lnTo>
                  <a:pt x="6291385" y="3311314"/>
                </a:lnTo>
                <a:lnTo>
                  <a:pt x="6276197" y="3305364"/>
                </a:lnTo>
                <a:lnTo>
                  <a:pt x="6274406" y="3304945"/>
                </a:lnTo>
                <a:lnTo>
                  <a:pt x="6268613" y="3302771"/>
                </a:lnTo>
                <a:cubicBezTo>
                  <a:pt x="6260996" y="3300370"/>
                  <a:pt x="6253273" y="3298613"/>
                  <a:pt x="6245343" y="3298149"/>
                </a:cubicBezTo>
                <a:close/>
                <a:moveTo>
                  <a:pt x="6558837" y="3268317"/>
                </a:moveTo>
                <a:cubicBezTo>
                  <a:pt x="6548970" y="3267668"/>
                  <a:pt x="6539355" y="3268073"/>
                  <a:pt x="6529984" y="3269763"/>
                </a:cubicBezTo>
                <a:lnTo>
                  <a:pt x="6589207" y="3273193"/>
                </a:lnTo>
                <a:cubicBezTo>
                  <a:pt x="6578825" y="3270668"/>
                  <a:pt x="6568705" y="3268966"/>
                  <a:pt x="6558837" y="3268317"/>
                </a:cubicBezTo>
                <a:close/>
                <a:moveTo>
                  <a:pt x="4834454" y="3207659"/>
                </a:moveTo>
                <a:cubicBezTo>
                  <a:pt x="4849504" y="3224138"/>
                  <a:pt x="4866316" y="3230376"/>
                  <a:pt x="4883986" y="3231901"/>
                </a:cubicBezTo>
                <a:lnTo>
                  <a:pt x="4858238" y="3225387"/>
                </a:lnTo>
                <a:cubicBezTo>
                  <a:pt x="4849945" y="3221578"/>
                  <a:pt x="4841981" y="3215898"/>
                  <a:pt x="4834454" y="3207659"/>
                </a:cubicBezTo>
                <a:close/>
                <a:moveTo>
                  <a:pt x="5056443" y="3205325"/>
                </a:moveTo>
                <a:lnTo>
                  <a:pt x="5072589" y="3206105"/>
                </a:lnTo>
                <a:cubicBezTo>
                  <a:pt x="5078053" y="3207563"/>
                  <a:pt x="5083590" y="3210326"/>
                  <a:pt x="5089162" y="3214707"/>
                </a:cubicBezTo>
                <a:cubicBezTo>
                  <a:pt x="5078020" y="3205944"/>
                  <a:pt x="5067015" y="3203658"/>
                  <a:pt x="5056443" y="3205325"/>
                </a:cubicBezTo>
                <a:close/>
                <a:moveTo>
                  <a:pt x="739852" y="2905443"/>
                </a:moveTo>
                <a:cubicBezTo>
                  <a:pt x="733899" y="2911992"/>
                  <a:pt x="728660" y="2919613"/>
                  <a:pt x="724278" y="2926662"/>
                </a:cubicBezTo>
                <a:cubicBezTo>
                  <a:pt x="719849" y="2933806"/>
                  <a:pt x="714527" y="2939152"/>
                  <a:pt x="708621" y="2942822"/>
                </a:cubicBezTo>
                <a:lnTo>
                  <a:pt x="691439" y="2948297"/>
                </a:lnTo>
                <a:lnTo>
                  <a:pt x="708622" y="2942822"/>
                </a:lnTo>
                <a:cubicBezTo>
                  <a:pt x="714527" y="2939152"/>
                  <a:pt x="719849" y="2933806"/>
                  <a:pt x="724279" y="2926662"/>
                </a:cubicBezTo>
                <a:cubicBezTo>
                  <a:pt x="728660" y="2919613"/>
                  <a:pt x="733899" y="2911992"/>
                  <a:pt x="739852" y="2905443"/>
                </a:cubicBezTo>
                <a:close/>
                <a:moveTo>
                  <a:pt x="8934151" y="2836933"/>
                </a:moveTo>
                <a:cubicBezTo>
                  <a:pt x="8940248" y="2842173"/>
                  <a:pt x="8947058" y="2847506"/>
                  <a:pt x="8954249" y="2851864"/>
                </a:cubicBezTo>
                <a:lnTo>
                  <a:pt x="8962389" y="2855163"/>
                </a:lnTo>
                <a:lnTo>
                  <a:pt x="8954250" y="2851864"/>
                </a:lnTo>
                <a:cubicBezTo>
                  <a:pt x="8947058" y="2847506"/>
                  <a:pt x="8940248" y="2842173"/>
                  <a:pt x="8934151" y="2836933"/>
                </a:cubicBezTo>
                <a:close/>
                <a:moveTo>
                  <a:pt x="2314816" y="2835337"/>
                </a:moveTo>
                <a:cubicBezTo>
                  <a:pt x="2309720" y="2836314"/>
                  <a:pt x="2304339" y="2838362"/>
                  <a:pt x="2300909" y="2840743"/>
                </a:cubicBezTo>
                <a:cubicBezTo>
                  <a:pt x="2267856" y="2863985"/>
                  <a:pt x="2242281" y="2875891"/>
                  <a:pt x="2216515" y="2876487"/>
                </a:cubicBezTo>
                <a:cubicBezTo>
                  <a:pt x="2242281" y="2875891"/>
                  <a:pt x="2267856" y="2863985"/>
                  <a:pt x="2300910" y="2840743"/>
                </a:cubicBezTo>
                <a:close/>
                <a:moveTo>
                  <a:pt x="1916629" y="2813600"/>
                </a:moveTo>
                <a:lnTo>
                  <a:pt x="1907132" y="2816930"/>
                </a:lnTo>
                <a:lnTo>
                  <a:pt x="1866619" y="2826615"/>
                </a:lnTo>
                <a:lnTo>
                  <a:pt x="1907133" y="2816930"/>
                </a:lnTo>
                <a:close/>
                <a:moveTo>
                  <a:pt x="2058204" y="2802832"/>
                </a:moveTo>
                <a:cubicBezTo>
                  <a:pt x="2076636" y="2804546"/>
                  <a:pt x="2095174" y="2805403"/>
                  <a:pt x="2108194" y="2817539"/>
                </a:cubicBezTo>
                <a:cubicBezTo>
                  <a:pt x="2095175" y="2805403"/>
                  <a:pt x="2076636" y="2804546"/>
                  <a:pt x="2058204" y="2802832"/>
                </a:cubicBezTo>
                <a:close/>
                <a:moveTo>
                  <a:pt x="0" y="0"/>
                </a:moveTo>
                <a:lnTo>
                  <a:pt x="12192000" y="0"/>
                </a:lnTo>
                <a:lnTo>
                  <a:pt x="12192000" y="810707"/>
                </a:lnTo>
                <a:cubicBezTo>
                  <a:pt x="12192000" y="826330"/>
                  <a:pt x="12192000" y="835855"/>
                  <a:pt x="12192000" y="845570"/>
                </a:cubicBezTo>
                <a:lnTo>
                  <a:pt x="12192000" y="1243302"/>
                </a:lnTo>
                <a:lnTo>
                  <a:pt x="12160947" y="1271923"/>
                </a:lnTo>
                <a:cubicBezTo>
                  <a:pt x="12118083" y="1293449"/>
                  <a:pt x="12072360" y="1312882"/>
                  <a:pt x="12026448" y="1332123"/>
                </a:cubicBezTo>
                <a:cubicBezTo>
                  <a:pt x="12013114" y="1337649"/>
                  <a:pt x="11998443" y="1340697"/>
                  <a:pt x="11986443" y="1348126"/>
                </a:cubicBezTo>
                <a:cubicBezTo>
                  <a:pt x="11931195" y="1382036"/>
                  <a:pt x="11877664" y="1418614"/>
                  <a:pt x="11821656" y="1451191"/>
                </a:cubicBezTo>
                <a:cubicBezTo>
                  <a:pt x="11763931" y="1484910"/>
                  <a:pt x="11712304" y="1524726"/>
                  <a:pt x="11672489" y="1578639"/>
                </a:cubicBezTo>
                <a:cubicBezTo>
                  <a:pt x="11635529" y="1628743"/>
                  <a:pt x="11599714" y="1679607"/>
                  <a:pt x="11562947" y="1729900"/>
                </a:cubicBezTo>
                <a:cubicBezTo>
                  <a:pt x="11553613" y="1742665"/>
                  <a:pt x="11545039" y="1757715"/>
                  <a:pt x="11532275" y="1765907"/>
                </a:cubicBezTo>
                <a:cubicBezTo>
                  <a:pt x="11505795" y="1783052"/>
                  <a:pt x="11476838" y="1796959"/>
                  <a:pt x="11448453" y="1811057"/>
                </a:cubicBezTo>
                <a:cubicBezTo>
                  <a:pt x="11424069" y="1823059"/>
                  <a:pt x="11398160" y="1832011"/>
                  <a:pt x="11374346" y="1844966"/>
                </a:cubicBezTo>
                <a:cubicBezTo>
                  <a:pt x="11355296" y="1855255"/>
                  <a:pt x="11338339" y="1869543"/>
                  <a:pt x="11320623" y="1882497"/>
                </a:cubicBezTo>
                <a:cubicBezTo>
                  <a:pt x="11305192" y="1893736"/>
                  <a:pt x="11288238" y="1903452"/>
                  <a:pt x="11275283" y="1916978"/>
                </a:cubicBezTo>
                <a:cubicBezTo>
                  <a:pt x="11243658" y="1949745"/>
                  <a:pt x="11211843" y="1981940"/>
                  <a:pt x="11172600" y="2006136"/>
                </a:cubicBezTo>
                <a:cubicBezTo>
                  <a:pt x="11133927" y="2030138"/>
                  <a:pt x="11097350" y="2057001"/>
                  <a:pt x="11058869" y="2081386"/>
                </a:cubicBezTo>
                <a:cubicBezTo>
                  <a:pt x="11021146" y="2105199"/>
                  <a:pt x="10987046" y="2131297"/>
                  <a:pt x="10967423" y="2173591"/>
                </a:cubicBezTo>
                <a:cubicBezTo>
                  <a:pt x="10958661" y="2192259"/>
                  <a:pt x="10946279" y="2212644"/>
                  <a:pt x="10929704" y="2223503"/>
                </a:cubicBezTo>
                <a:cubicBezTo>
                  <a:pt x="10906081" y="2238934"/>
                  <a:pt x="10876171" y="2244459"/>
                  <a:pt x="10850453" y="2257603"/>
                </a:cubicBezTo>
                <a:cubicBezTo>
                  <a:pt x="10820162" y="2273034"/>
                  <a:pt x="10785111" y="2286370"/>
                  <a:pt x="10764534" y="2310945"/>
                </a:cubicBezTo>
                <a:cubicBezTo>
                  <a:pt x="10746246" y="2332855"/>
                  <a:pt x="10727767" y="2349999"/>
                  <a:pt x="10703573" y="2363905"/>
                </a:cubicBezTo>
                <a:cubicBezTo>
                  <a:pt x="10686617" y="2373622"/>
                  <a:pt x="10674046" y="2391338"/>
                  <a:pt x="10656519" y="2399340"/>
                </a:cubicBezTo>
                <a:cubicBezTo>
                  <a:pt x="10633467" y="2410009"/>
                  <a:pt x="10610225" y="2418391"/>
                  <a:pt x="10590031" y="2434966"/>
                </a:cubicBezTo>
                <a:cubicBezTo>
                  <a:pt x="10569075" y="2452110"/>
                  <a:pt x="10545263" y="2465636"/>
                  <a:pt x="10523354" y="2481639"/>
                </a:cubicBezTo>
                <a:cubicBezTo>
                  <a:pt x="10511734" y="2490211"/>
                  <a:pt x="10502208" y="2501451"/>
                  <a:pt x="10490969" y="2510406"/>
                </a:cubicBezTo>
                <a:cubicBezTo>
                  <a:pt x="10470394" y="2526788"/>
                  <a:pt x="10449438" y="2542791"/>
                  <a:pt x="10428291" y="2558222"/>
                </a:cubicBezTo>
                <a:cubicBezTo>
                  <a:pt x="10407146" y="2573655"/>
                  <a:pt x="10386952" y="2591561"/>
                  <a:pt x="10363709" y="2602801"/>
                </a:cubicBezTo>
                <a:cubicBezTo>
                  <a:pt x="10324086" y="2621851"/>
                  <a:pt x="10280840" y="2633282"/>
                  <a:pt x="10242357" y="2653857"/>
                </a:cubicBezTo>
                <a:cubicBezTo>
                  <a:pt x="10203304" y="2674811"/>
                  <a:pt x="10166536" y="2701103"/>
                  <a:pt x="10131863" y="2728915"/>
                </a:cubicBezTo>
                <a:cubicBezTo>
                  <a:pt x="10104430" y="2750824"/>
                  <a:pt x="10078713" y="2772543"/>
                  <a:pt x="10044230" y="2783782"/>
                </a:cubicBezTo>
                <a:cubicBezTo>
                  <a:pt x="10024990" y="2790070"/>
                  <a:pt x="10004797" y="2803786"/>
                  <a:pt x="9993175" y="2819789"/>
                </a:cubicBezTo>
                <a:cubicBezTo>
                  <a:pt x="9968027" y="2854649"/>
                  <a:pt x="9935832" y="2879226"/>
                  <a:pt x="9899446" y="2900182"/>
                </a:cubicBezTo>
                <a:cubicBezTo>
                  <a:pt x="9850865" y="2928376"/>
                  <a:pt x="9802858" y="2957143"/>
                  <a:pt x="9754088" y="2984766"/>
                </a:cubicBezTo>
                <a:cubicBezTo>
                  <a:pt x="9725323" y="3001151"/>
                  <a:pt x="9696749" y="3018485"/>
                  <a:pt x="9666265" y="3030488"/>
                </a:cubicBezTo>
                <a:cubicBezTo>
                  <a:pt x="9603971" y="3055255"/>
                  <a:pt x="9540152" y="3076399"/>
                  <a:pt x="9477283" y="3099451"/>
                </a:cubicBezTo>
                <a:cubicBezTo>
                  <a:pt x="9456709" y="3106880"/>
                  <a:pt x="9437278" y="3117549"/>
                  <a:pt x="9416321" y="3124026"/>
                </a:cubicBezTo>
                <a:cubicBezTo>
                  <a:pt x="9393650" y="3131075"/>
                  <a:pt x="9369267" y="3133171"/>
                  <a:pt x="9346597" y="3140219"/>
                </a:cubicBezTo>
                <a:cubicBezTo>
                  <a:pt x="9308875" y="3151840"/>
                  <a:pt x="9272298" y="3166701"/>
                  <a:pt x="9234579" y="3178511"/>
                </a:cubicBezTo>
                <a:cubicBezTo>
                  <a:pt x="9161805" y="3201182"/>
                  <a:pt x="9088840" y="3222899"/>
                  <a:pt x="9015878" y="3244426"/>
                </a:cubicBezTo>
                <a:cubicBezTo>
                  <a:pt x="9000257" y="3248999"/>
                  <a:pt x="8983301" y="3249570"/>
                  <a:pt x="8967871" y="3254523"/>
                </a:cubicBezTo>
                <a:cubicBezTo>
                  <a:pt x="8926911" y="3267859"/>
                  <a:pt x="8886142" y="3282336"/>
                  <a:pt x="8845565" y="3297007"/>
                </a:cubicBezTo>
                <a:cubicBezTo>
                  <a:pt x="8820990" y="3305961"/>
                  <a:pt x="8796985" y="3317009"/>
                  <a:pt x="8772219" y="3325582"/>
                </a:cubicBezTo>
                <a:cubicBezTo>
                  <a:pt x="8752407" y="3332440"/>
                  <a:pt x="8732023" y="3337774"/>
                  <a:pt x="8711448" y="3341966"/>
                </a:cubicBezTo>
                <a:cubicBezTo>
                  <a:pt x="8693731" y="3345586"/>
                  <a:pt x="8675253" y="3345203"/>
                  <a:pt x="8657726" y="3349586"/>
                </a:cubicBezTo>
                <a:cubicBezTo>
                  <a:pt x="8610288" y="3361397"/>
                  <a:pt x="8563425" y="3374733"/>
                  <a:pt x="8516369" y="3387305"/>
                </a:cubicBezTo>
                <a:cubicBezTo>
                  <a:pt x="8497511" y="3392259"/>
                  <a:pt x="8478269" y="3395880"/>
                  <a:pt x="8459979" y="3402166"/>
                </a:cubicBezTo>
                <a:cubicBezTo>
                  <a:pt x="8411019" y="3418741"/>
                  <a:pt x="8362822" y="3437599"/>
                  <a:pt x="8313671" y="3453222"/>
                </a:cubicBezTo>
                <a:cubicBezTo>
                  <a:pt x="8272903" y="3466176"/>
                  <a:pt x="8230992" y="3475510"/>
                  <a:pt x="8189651" y="3486941"/>
                </a:cubicBezTo>
                <a:cubicBezTo>
                  <a:pt x="8172124" y="3491895"/>
                  <a:pt x="8155359" y="3498943"/>
                  <a:pt x="8137835" y="3503134"/>
                </a:cubicBezTo>
                <a:cubicBezTo>
                  <a:pt x="8098590" y="3512659"/>
                  <a:pt x="8058774" y="3520659"/>
                  <a:pt x="8019339" y="3530186"/>
                </a:cubicBezTo>
                <a:cubicBezTo>
                  <a:pt x="7996859" y="3535710"/>
                  <a:pt x="7975142" y="3545617"/>
                  <a:pt x="7952280" y="3549237"/>
                </a:cubicBezTo>
                <a:cubicBezTo>
                  <a:pt x="7897987" y="3557809"/>
                  <a:pt x="7843311" y="3563905"/>
                  <a:pt x="7788636" y="3570763"/>
                </a:cubicBezTo>
                <a:cubicBezTo>
                  <a:pt x="7732247" y="3577811"/>
                  <a:pt x="7676047" y="3585242"/>
                  <a:pt x="7619655" y="3591528"/>
                </a:cubicBezTo>
                <a:cubicBezTo>
                  <a:pt x="7588795" y="3594768"/>
                  <a:pt x="7557742" y="3595338"/>
                  <a:pt x="7526880" y="3598386"/>
                </a:cubicBezTo>
                <a:cubicBezTo>
                  <a:pt x="7499828" y="3601055"/>
                  <a:pt x="7472967" y="3606007"/>
                  <a:pt x="7445916" y="3609247"/>
                </a:cubicBezTo>
                <a:cubicBezTo>
                  <a:pt x="7422483" y="3611913"/>
                  <a:pt x="7398860" y="3613437"/>
                  <a:pt x="7375428" y="3616105"/>
                </a:cubicBezTo>
                <a:cubicBezTo>
                  <a:pt x="7337899" y="3620485"/>
                  <a:pt x="7300559" y="3625439"/>
                  <a:pt x="7263220" y="3630011"/>
                </a:cubicBezTo>
                <a:cubicBezTo>
                  <a:pt x="7247599" y="3631726"/>
                  <a:pt x="7231214" y="3636488"/>
                  <a:pt x="7216547" y="3633632"/>
                </a:cubicBezTo>
                <a:cubicBezTo>
                  <a:pt x="7179587" y="3626391"/>
                  <a:pt x="7143199" y="3628487"/>
                  <a:pt x="7106432" y="3633440"/>
                </a:cubicBezTo>
                <a:cubicBezTo>
                  <a:pt x="7093860" y="3635155"/>
                  <a:pt x="7080334" y="3634774"/>
                  <a:pt x="7068141" y="3631536"/>
                </a:cubicBezTo>
                <a:cubicBezTo>
                  <a:pt x="7043184" y="3625057"/>
                  <a:pt x="7018991" y="3615913"/>
                  <a:pt x="6994415" y="3607913"/>
                </a:cubicBezTo>
                <a:cubicBezTo>
                  <a:pt x="6991747" y="3606961"/>
                  <a:pt x="6988509" y="3606769"/>
                  <a:pt x="6985653" y="3606199"/>
                </a:cubicBezTo>
                <a:cubicBezTo>
                  <a:pt x="6969457" y="3602959"/>
                  <a:pt x="6953457" y="3599720"/>
                  <a:pt x="6937263" y="3596863"/>
                </a:cubicBezTo>
                <a:cubicBezTo>
                  <a:pt x="6928501" y="3595338"/>
                  <a:pt x="6919547" y="3595149"/>
                  <a:pt x="6910782" y="3593814"/>
                </a:cubicBezTo>
                <a:cubicBezTo>
                  <a:pt x="6876872" y="3588480"/>
                  <a:pt x="6839534" y="3597434"/>
                  <a:pt x="6810195" y="3574384"/>
                </a:cubicBezTo>
                <a:cubicBezTo>
                  <a:pt x="6791144" y="3559523"/>
                  <a:pt x="6772665" y="3562953"/>
                  <a:pt x="6752283" y="3565239"/>
                </a:cubicBezTo>
                <a:cubicBezTo>
                  <a:pt x="6736851" y="3566953"/>
                  <a:pt x="6721038" y="3566382"/>
                  <a:pt x="6705417" y="3566574"/>
                </a:cubicBezTo>
                <a:cubicBezTo>
                  <a:pt x="6677984" y="3567143"/>
                  <a:pt x="6650551" y="3567335"/>
                  <a:pt x="6623118" y="3568287"/>
                </a:cubicBezTo>
                <a:cubicBezTo>
                  <a:pt x="6614353" y="3568667"/>
                  <a:pt x="6605401" y="3573432"/>
                  <a:pt x="6596828" y="3572670"/>
                </a:cubicBezTo>
                <a:cubicBezTo>
                  <a:pt x="6557201" y="3569049"/>
                  <a:pt x="6517576" y="3563334"/>
                  <a:pt x="6477951" y="3560095"/>
                </a:cubicBezTo>
                <a:cubicBezTo>
                  <a:pt x="6455472" y="3558191"/>
                  <a:pt x="6432420" y="3561809"/>
                  <a:pt x="6410131" y="3559143"/>
                </a:cubicBezTo>
                <a:cubicBezTo>
                  <a:pt x="6384414" y="3556095"/>
                  <a:pt x="6359268" y="3548285"/>
                  <a:pt x="6333739" y="3543520"/>
                </a:cubicBezTo>
                <a:cubicBezTo>
                  <a:pt x="6326691" y="3542189"/>
                  <a:pt x="6318880" y="3543903"/>
                  <a:pt x="6311449" y="3544282"/>
                </a:cubicBezTo>
                <a:cubicBezTo>
                  <a:pt x="6303068" y="3544664"/>
                  <a:pt x="6294876" y="3545426"/>
                  <a:pt x="6286493" y="3545617"/>
                </a:cubicBezTo>
                <a:cubicBezTo>
                  <a:pt x="6260964" y="3545999"/>
                  <a:pt x="6235437" y="3545426"/>
                  <a:pt x="6209909" y="3546761"/>
                </a:cubicBezTo>
                <a:cubicBezTo>
                  <a:pt x="6194288" y="3547522"/>
                  <a:pt x="6177905" y="3555333"/>
                  <a:pt x="6163425" y="3552474"/>
                </a:cubicBezTo>
                <a:cubicBezTo>
                  <a:pt x="6133897" y="3546951"/>
                  <a:pt x="6104368" y="3559333"/>
                  <a:pt x="6074842" y="3549047"/>
                </a:cubicBezTo>
                <a:cubicBezTo>
                  <a:pt x="6065695" y="3545999"/>
                  <a:pt x="6053124" y="3553619"/>
                  <a:pt x="6042072" y="3553999"/>
                </a:cubicBezTo>
                <a:cubicBezTo>
                  <a:pt x="6014449" y="3554951"/>
                  <a:pt x="5986828" y="3554761"/>
                  <a:pt x="5959204" y="3554571"/>
                </a:cubicBezTo>
                <a:cubicBezTo>
                  <a:pt x="5934438" y="3554381"/>
                  <a:pt x="5908719" y="3557047"/>
                  <a:pt x="5884906" y="3551713"/>
                </a:cubicBezTo>
                <a:cubicBezTo>
                  <a:pt x="5859949" y="3545999"/>
                  <a:pt x="5837472" y="3546761"/>
                  <a:pt x="5813276" y="3553237"/>
                </a:cubicBezTo>
                <a:cubicBezTo>
                  <a:pt x="5796702" y="3557619"/>
                  <a:pt x="5779174" y="3558191"/>
                  <a:pt x="5762029" y="3559523"/>
                </a:cubicBezTo>
                <a:cubicBezTo>
                  <a:pt x="5743551" y="3561047"/>
                  <a:pt x="5723166" y="3557047"/>
                  <a:pt x="5706401" y="3563334"/>
                </a:cubicBezTo>
                <a:cubicBezTo>
                  <a:pt x="5656488" y="3582003"/>
                  <a:pt x="5605244" y="3586003"/>
                  <a:pt x="5553045" y="3586003"/>
                </a:cubicBezTo>
                <a:cubicBezTo>
                  <a:pt x="5543518" y="3586003"/>
                  <a:pt x="5533802" y="3583338"/>
                  <a:pt x="5524660" y="3580480"/>
                </a:cubicBezTo>
                <a:cubicBezTo>
                  <a:pt x="5471316" y="3563334"/>
                  <a:pt x="5417784" y="3564857"/>
                  <a:pt x="5363491" y="3575336"/>
                </a:cubicBezTo>
                <a:cubicBezTo>
                  <a:pt x="5352250" y="3577622"/>
                  <a:pt x="5339677" y="3578003"/>
                  <a:pt x="5328438" y="3575718"/>
                </a:cubicBezTo>
                <a:cubicBezTo>
                  <a:pt x="5296812" y="3569049"/>
                  <a:pt x="5266141" y="3557999"/>
                  <a:pt x="5234326" y="3553237"/>
                </a:cubicBezTo>
                <a:cubicBezTo>
                  <a:pt x="5181748" y="3545426"/>
                  <a:pt x="5136216" y="3571715"/>
                  <a:pt x="5089162" y="3588862"/>
                </a:cubicBezTo>
                <a:cubicBezTo>
                  <a:pt x="5044391" y="3605055"/>
                  <a:pt x="5006292" y="3641632"/>
                  <a:pt x="4953328" y="3633440"/>
                </a:cubicBezTo>
                <a:cubicBezTo>
                  <a:pt x="4947996" y="3632678"/>
                  <a:pt x="4942089" y="3637822"/>
                  <a:pt x="4936184" y="3639155"/>
                </a:cubicBezTo>
                <a:cubicBezTo>
                  <a:pt x="4919991" y="3642776"/>
                  <a:pt x="4903799" y="3647155"/>
                  <a:pt x="4887415" y="3648872"/>
                </a:cubicBezTo>
                <a:cubicBezTo>
                  <a:pt x="4867412" y="3651158"/>
                  <a:pt x="4847027" y="3650397"/>
                  <a:pt x="4827024" y="3652301"/>
                </a:cubicBezTo>
                <a:cubicBezTo>
                  <a:pt x="4814166" y="3653444"/>
                  <a:pt x="4801401" y="3655539"/>
                  <a:pt x="4788661" y="3657349"/>
                </a:cubicBezTo>
                <a:lnTo>
                  <a:pt x="4785776" y="3657600"/>
                </a:lnTo>
                <a:lnTo>
                  <a:pt x="4726469" y="3657600"/>
                </a:lnTo>
                <a:lnTo>
                  <a:pt x="4719697" y="3656730"/>
                </a:lnTo>
                <a:cubicBezTo>
                  <a:pt x="4709482" y="3654539"/>
                  <a:pt x="4699289" y="3651920"/>
                  <a:pt x="4689098" y="3650205"/>
                </a:cubicBezTo>
                <a:cubicBezTo>
                  <a:pt x="4660331" y="3645442"/>
                  <a:pt x="4628705" y="3646776"/>
                  <a:pt x="4603368" y="3634584"/>
                </a:cubicBezTo>
                <a:cubicBezTo>
                  <a:pt x="4576318" y="3621629"/>
                  <a:pt x="4550599" y="3615723"/>
                  <a:pt x="4522596" y="3619723"/>
                </a:cubicBezTo>
                <a:cubicBezTo>
                  <a:pt x="4513260" y="3621057"/>
                  <a:pt x="4501257" y="3629059"/>
                  <a:pt x="4497068" y="3637249"/>
                </a:cubicBezTo>
                <a:cubicBezTo>
                  <a:pt x="4487731" y="3655538"/>
                  <a:pt x="4474969" y="3658778"/>
                  <a:pt x="4457632" y="3652490"/>
                </a:cubicBezTo>
                <a:cubicBezTo>
                  <a:pt x="4442581" y="3647155"/>
                  <a:pt x="4424104" y="3644490"/>
                  <a:pt x="4413817" y="3634201"/>
                </a:cubicBezTo>
                <a:cubicBezTo>
                  <a:pt x="4384668" y="3605055"/>
                  <a:pt x="4347518" y="3604103"/>
                  <a:pt x="4311323" y="3596293"/>
                </a:cubicBezTo>
                <a:cubicBezTo>
                  <a:pt x="4289227" y="3591528"/>
                  <a:pt x="4268649" y="3591338"/>
                  <a:pt x="4246551" y="3594576"/>
                </a:cubicBezTo>
                <a:cubicBezTo>
                  <a:pt x="4198546" y="3601816"/>
                  <a:pt x="4151870" y="3591528"/>
                  <a:pt x="4105766" y="3578384"/>
                </a:cubicBezTo>
                <a:cubicBezTo>
                  <a:pt x="4075285" y="3569622"/>
                  <a:pt x="4044043" y="3564287"/>
                  <a:pt x="4013753" y="3555333"/>
                </a:cubicBezTo>
                <a:cubicBezTo>
                  <a:pt x="3991083" y="3548474"/>
                  <a:pt x="3968414" y="3540282"/>
                  <a:pt x="3947648" y="3529234"/>
                </a:cubicBezTo>
                <a:cubicBezTo>
                  <a:pt x="3917546" y="3513040"/>
                  <a:pt x="3891259" y="3488655"/>
                  <a:pt x="3852966" y="3495133"/>
                </a:cubicBezTo>
                <a:cubicBezTo>
                  <a:pt x="3819245" y="3500847"/>
                  <a:pt x="3788766" y="3488847"/>
                  <a:pt x="3757902" y="3477416"/>
                </a:cubicBezTo>
                <a:cubicBezTo>
                  <a:pt x="3735231" y="3469034"/>
                  <a:pt x="3712565" y="3460459"/>
                  <a:pt x="3689131" y="3455126"/>
                </a:cubicBezTo>
                <a:cubicBezTo>
                  <a:pt x="3661315" y="3448839"/>
                  <a:pt x="3629882" y="3451507"/>
                  <a:pt x="3605116" y="3439885"/>
                </a:cubicBezTo>
                <a:cubicBezTo>
                  <a:pt x="3579206" y="3427693"/>
                  <a:pt x="3557682" y="3435885"/>
                  <a:pt x="3534629" y="3439315"/>
                </a:cubicBezTo>
                <a:cubicBezTo>
                  <a:pt x="3497862" y="3444649"/>
                  <a:pt x="3461282" y="3454555"/>
                  <a:pt x="3424135" y="3441982"/>
                </a:cubicBezTo>
                <a:cubicBezTo>
                  <a:pt x="3378986" y="3426741"/>
                  <a:pt x="3334216" y="3410358"/>
                  <a:pt x="3288877" y="3395880"/>
                </a:cubicBezTo>
                <a:cubicBezTo>
                  <a:pt x="3271348" y="3390353"/>
                  <a:pt x="3252492" y="3388067"/>
                  <a:pt x="3234202" y="3385591"/>
                </a:cubicBezTo>
                <a:cubicBezTo>
                  <a:pt x="3216867" y="3383495"/>
                  <a:pt x="3196102" y="3388830"/>
                  <a:pt x="3182763" y="3380829"/>
                </a:cubicBezTo>
                <a:cubicBezTo>
                  <a:pt x="3148472" y="3360255"/>
                  <a:pt x="3113231" y="3350158"/>
                  <a:pt x="3073604" y="3350158"/>
                </a:cubicBezTo>
                <a:cubicBezTo>
                  <a:pt x="3058743" y="3350158"/>
                  <a:pt x="3044264" y="3341584"/>
                  <a:pt x="3029216" y="3340059"/>
                </a:cubicBezTo>
                <a:cubicBezTo>
                  <a:pt x="3008639" y="3338155"/>
                  <a:pt x="2985016" y="3333011"/>
                  <a:pt x="2967110" y="3340251"/>
                </a:cubicBezTo>
                <a:cubicBezTo>
                  <a:pt x="2925008" y="3357397"/>
                  <a:pt x="2890910" y="3343107"/>
                  <a:pt x="2854140" y="3326153"/>
                </a:cubicBezTo>
                <a:cubicBezTo>
                  <a:pt x="2817943" y="3309389"/>
                  <a:pt x="2779842" y="3296055"/>
                  <a:pt x="2741360" y="3285003"/>
                </a:cubicBezTo>
                <a:cubicBezTo>
                  <a:pt x="2726882" y="3281003"/>
                  <a:pt x="2709548" y="3287672"/>
                  <a:pt x="2693543" y="3289005"/>
                </a:cubicBezTo>
                <a:cubicBezTo>
                  <a:pt x="2687827" y="3289386"/>
                  <a:pt x="2681540" y="3289958"/>
                  <a:pt x="2676398" y="3288053"/>
                </a:cubicBezTo>
                <a:cubicBezTo>
                  <a:pt x="2626677" y="3269763"/>
                  <a:pt x="2576191" y="3255857"/>
                  <a:pt x="2522279" y="3265382"/>
                </a:cubicBezTo>
                <a:cubicBezTo>
                  <a:pt x="2517327" y="3266335"/>
                  <a:pt x="2511800" y="3264239"/>
                  <a:pt x="2506847" y="3262905"/>
                </a:cubicBezTo>
                <a:cubicBezTo>
                  <a:pt x="2482652" y="3256047"/>
                  <a:pt x="2459029" y="3245189"/>
                  <a:pt x="2434456" y="3242712"/>
                </a:cubicBezTo>
                <a:cubicBezTo>
                  <a:pt x="2373874" y="3236616"/>
                  <a:pt x="2312915" y="3234138"/>
                  <a:pt x="2251948" y="3230138"/>
                </a:cubicBezTo>
                <a:cubicBezTo>
                  <a:pt x="2248138" y="3229949"/>
                  <a:pt x="2244137" y="3229949"/>
                  <a:pt x="2240710" y="3228614"/>
                </a:cubicBezTo>
                <a:cubicBezTo>
                  <a:pt x="2218229" y="3220422"/>
                  <a:pt x="2198608" y="3223090"/>
                  <a:pt x="2179556" y="3238711"/>
                </a:cubicBezTo>
                <a:cubicBezTo>
                  <a:pt x="2171173" y="3245569"/>
                  <a:pt x="2159743" y="3249189"/>
                  <a:pt x="2149267" y="3252999"/>
                </a:cubicBezTo>
                <a:cubicBezTo>
                  <a:pt x="2133834" y="3258715"/>
                  <a:pt x="2118023" y="3264239"/>
                  <a:pt x="2102021" y="3267859"/>
                </a:cubicBezTo>
                <a:cubicBezTo>
                  <a:pt x="2086208" y="3271288"/>
                  <a:pt x="2069254" y="3276049"/>
                  <a:pt x="2054013" y="3273384"/>
                </a:cubicBezTo>
                <a:cubicBezTo>
                  <a:pt x="2026581" y="3268622"/>
                  <a:pt x="2000479" y="3257953"/>
                  <a:pt x="1973429" y="3250903"/>
                </a:cubicBezTo>
                <a:cubicBezTo>
                  <a:pt x="1964094" y="3248426"/>
                  <a:pt x="1953806" y="3248809"/>
                  <a:pt x="1944092" y="3248617"/>
                </a:cubicBezTo>
                <a:cubicBezTo>
                  <a:pt x="1921800" y="3248047"/>
                  <a:pt x="1898940" y="3253571"/>
                  <a:pt x="1878748" y="3237759"/>
                </a:cubicBezTo>
                <a:cubicBezTo>
                  <a:pt x="1860079" y="3222899"/>
                  <a:pt x="1841216" y="3227280"/>
                  <a:pt x="1821596" y="3238520"/>
                </a:cubicBezTo>
                <a:cubicBezTo>
                  <a:pt x="1807497" y="3246522"/>
                  <a:pt x="1791496" y="3252809"/>
                  <a:pt x="1775684" y="3255857"/>
                </a:cubicBezTo>
                <a:cubicBezTo>
                  <a:pt x="1753965" y="3260047"/>
                  <a:pt x="1732439" y="3261763"/>
                  <a:pt x="1709006" y="3259285"/>
                </a:cubicBezTo>
                <a:cubicBezTo>
                  <a:pt x="1692431" y="3257571"/>
                  <a:pt x="1678904" y="3256809"/>
                  <a:pt x="1665950" y="3246713"/>
                </a:cubicBezTo>
                <a:cubicBezTo>
                  <a:pt x="1663856" y="3245189"/>
                  <a:pt x="1660046" y="3244807"/>
                  <a:pt x="1657188" y="3244999"/>
                </a:cubicBezTo>
                <a:cubicBezTo>
                  <a:pt x="1619658" y="3248237"/>
                  <a:pt x="1582510" y="3246522"/>
                  <a:pt x="1544598" y="3244234"/>
                </a:cubicBezTo>
                <a:cubicBezTo>
                  <a:pt x="1496403" y="3241189"/>
                  <a:pt x="1445725" y="3250141"/>
                  <a:pt x="1404006" y="3282146"/>
                </a:cubicBezTo>
                <a:cubicBezTo>
                  <a:pt x="1397909" y="3286910"/>
                  <a:pt x="1388765" y="3289005"/>
                  <a:pt x="1380762" y="3290149"/>
                </a:cubicBezTo>
                <a:cubicBezTo>
                  <a:pt x="1343044" y="3295101"/>
                  <a:pt x="1305132" y="3298530"/>
                  <a:pt x="1267411" y="3304055"/>
                </a:cubicBezTo>
                <a:cubicBezTo>
                  <a:pt x="1246837" y="3307103"/>
                  <a:pt x="1225310" y="3309770"/>
                  <a:pt x="1206641" y="3318153"/>
                </a:cubicBezTo>
                <a:cubicBezTo>
                  <a:pt x="1188354" y="3326343"/>
                  <a:pt x="1173681" y="3336059"/>
                  <a:pt x="1162823" y="3318915"/>
                </a:cubicBezTo>
                <a:cubicBezTo>
                  <a:pt x="1143394" y="3328059"/>
                  <a:pt x="1126437" y="3335680"/>
                  <a:pt x="1109865" y="3343870"/>
                </a:cubicBezTo>
                <a:cubicBezTo>
                  <a:pt x="1103767" y="3346918"/>
                  <a:pt x="1098623" y="3351872"/>
                  <a:pt x="1092527" y="3354730"/>
                </a:cubicBezTo>
                <a:cubicBezTo>
                  <a:pt x="1086048" y="3357778"/>
                  <a:pt x="1078810" y="3359682"/>
                  <a:pt x="1071762" y="3361207"/>
                </a:cubicBezTo>
                <a:cubicBezTo>
                  <a:pt x="1040327" y="3368065"/>
                  <a:pt x="1008894" y="3374351"/>
                  <a:pt x="977653" y="3381782"/>
                </a:cubicBezTo>
                <a:cubicBezTo>
                  <a:pt x="971554" y="3383305"/>
                  <a:pt x="966411" y="3389401"/>
                  <a:pt x="960887" y="3393401"/>
                </a:cubicBezTo>
                <a:cubicBezTo>
                  <a:pt x="957266" y="3396070"/>
                  <a:pt x="953648" y="3400070"/>
                  <a:pt x="949646" y="3400642"/>
                </a:cubicBezTo>
                <a:cubicBezTo>
                  <a:pt x="919165" y="3405214"/>
                  <a:pt x="888877" y="3410549"/>
                  <a:pt x="858205" y="3412834"/>
                </a:cubicBezTo>
                <a:cubicBezTo>
                  <a:pt x="832486" y="3414738"/>
                  <a:pt x="807719" y="3414168"/>
                  <a:pt x="801053" y="3447315"/>
                </a:cubicBezTo>
                <a:cubicBezTo>
                  <a:pt x="799909" y="3453032"/>
                  <a:pt x="791717" y="3459128"/>
                  <a:pt x="785432" y="3461984"/>
                </a:cubicBezTo>
                <a:cubicBezTo>
                  <a:pt x="767524" y="3470176"/>
                  <a:pt x="748471" y="3475701"/>
                  <a:pt x="730754" y="3484082"/>
                </a:cubicBezTo>
                <a:cubicBezTo>
                  <a:pt x="672650" y="3512088"/>
                  <a:pt x="611880" y="3529805"/>
                  <a:pt x="546917" y="3526566"/>
                </a:cubicBezTo>
                <a:cubicBezTo>
                  <a:pt x="526724" y="3525614"/>
                  <a:pt x="507102" y="3515326"/>
                  <a:pt x="494337" y="3511515"/>
                </a:cubicBezTo>
                <a:cubicBezTo>
                  <a:pt x="457572" y="3526566"/>
                  <a:pt x="426709" y="3541045"/>
                  <a:pt x="394511" y="3551903"/>
                </a:cubicBezTo>
                <a:cubicBezTo>
                  <a:pt x="366127" y="3561619"/>
                  <a:pt x="336408" y="3567715"/>
                  <a:pt x="307259" y="3574763"/>
                </a:cubicBezTo>
                <a:cubicBezTo>
                  <a:pt x="296590" y="3577432"/>
                  <a:pt x="285732" y="3578955"/>
                  <a:pt x="274873" y="3580290"/>
                </a:cubicBezTo>
                <a:cubicBezTo>
                  <a:pt x="240965" y="3584480"/>
                  <a:pt x="205529" y="3574384"/>
                  <a:pt x="172384" y="3590386"/>
                </a:cubicBezTo>
                <a:cubicBezTo>
                  <a:pt x="155046" y="3598768"/>
                  <a:pt x="137898" y="3608865"/>
                  <a:pt x="119613" y="3613247"/>
                </a:cubicBezTo>
                <a:cubicBezTo>
                  <a:pt x="99990" y="3618009"/>
                  <a:pt x="80794" y="3625439"/>
                  <a:pt x="61197" y="3630750"/>
                </a:cubicBezTo>
                <a:lnTo>
                  <a:pt x="544" y="3635521"/>
                </a:lnTo>
                <a:lnTo>
                  <a:pt x="544" y="3508282"/>
                </a:lnTo>
                <a:lnTo>
                  <a:pt x="0" y="3508282"/>
                </a:lnTo>
                <a:close/>
              </a:path>
            </a:pathLst>
          </a:custGeom>
          <a:noFill/>
          <a:effectLst>
            <a:outerShdw blurRad="381000" dist="152400" dir="5400000" algn="t"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nvGrpSpPr>
          <p:cNvPr id="1044" name="Group 1043">
            <a:extLst>
              <a:ext uri="{FF2B5EF4-FFF2-40B4-BE49-F238E27FC236}">
                <a16:creationId xmlns:a16="http://schemas.microsoft.com/office/drawing/2014/main" id="{4252769E-B9F0-4068-A645-5BBEF16E9C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4" y="857610"/>
            <a:ext cx="12191456" cy="2849976"/>
            <a:chOff x="476" y="-3923157"/>
            <a:chExt cx="10667524" cy="2493729"/>
          </a:xfrm>
        </p:grpSpPr>
        <p:sp>
          <p:nvSpPr>
            <p:cNvPr id="1045" name="Freeform: Shape 1044">
              <a:extLst>
                <a:ext uri="{FF2B5EF4-FFF2-40B4-BE49-F238E27FC236}">
                  <a16:creationId xmlns:a16="http://schemas.microsoft.com/office/drawing/2014/main" id="{1E12D6AD-7096-45BB-9C02-468B2704C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6" y="-3923156"/>
              <a:ext cx="10667524" cy="2493728"/>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46" name="Freeform: Shape 1045">
              <a:extLst>
                <a:ext uri="{FF2B5EF4-FFF2-40B4-BE49-F238E27FC236}">
                  <a16:creationId xmlns:a16="http://schemas.microsoft.com/office/drawing/2014/main" id="{39953252-97DE-4766-B2F6-E4FDA2FDA6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6" y="-3923157"/>
              <a:ext cx="10667524" cy="2493728"/>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489682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9F1FFA9-D672-408C-9220-ADEEC6ABD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712C65-401A-8E5A-D31D-66300A683735}"/>
              </a:ext>
            </a:extLst>
          </p:cNvPr>
          <p:cNvSpPr>
            <a:spLocks noGrp="1"/>
          </p:cNvSpPr>
          <p:nvPr>
            <p:ph type="title"/>
          </p:nvPr>
        </p:nvSpPr>
        <p:spPr>
          <a:xfrm>
            <a:off x="838201" y="365125"/>
            <a:ext cx="3816095" cy="1938076"/>
          </a:xfrm>
        </p:spPr>
        <p:txBody>
          <a:bodyPr>
            <a:normAutofit/>
          </a:bodyPr>
          <a:lstStyle/>
          <a:p>
            <a:r>
              <a:rPr lang="lv-LV" dirty="0"/>
              <a:t>Prakses vieta</a:t>
            </a:r>
            <a:endParaRPr lang="en-GB" dirty="0"/>
          </a:p>
        </p:txBody>
      </p:sp>
      <p:sp>
        <p:nvSpPr>
          <p:cNvPr id="11" name="Content Placeholder 10">
            <a:extLst>
              <a:ext uri="{FF2B5EF4-FFF2-40B4-BE49-F238E27FC236}">
                <a16:creationId xmlns:a16="http://schemas.microsoft.com/office/drawing/2014/main" id="{D93BB58E-57C4-3DA6-957E-E9A07839FC61}"/>
              </a:ext>
            </a:extLst>
          </p:cNvPr>
          <p:cNvSpPr>
            <a:spLocks noGrp="1"/>
          </p:cNvSpPr>
          <p:nvPr>
            <p:ph idx="1"/>
          </p:nvPr>
        </p:nvSpPr>
        <p:spPr>
          <a:xfrm>
            <a:off x="838201" y="2482589"/>
            <a:ext cx="3816096" cy="3694373"/>
          </a:xfrm>
        </p:spPr>
        <p:txBody>
          <a:bodyPr>
            <a:normAutofit/>
          </a:bodyPr>
          <a:lstStyle/>
          <a:p>
            <a:pPr marL="0" indent="0">
              <a:buNone/>
            </a:pPr>
            <a:r>
              <a:rPr lang="lv-LV" sz="2000" dirty="0"/>
              <a:t>	Visu prakses laiku mēs pavadījām vienā kabinetā, kur bija ērti strādāt, tā kā mēs bijām vieni. Un bez nekādām problēmām atrast palīdzību pa jebkuriem jautājumiem.</a:t>
            </a:r>
          </a:p>
          <a:p>
            <a:pPr marL="0" indent="0">
              <a:buNone/>
            </a:pPr>
            <a:r>
              <a:rPr lang="lv-LV" sz="2000" dirty="0"/>
              <a:t>	Autobuss bija no rīta un veda līdz pašai skolai, tāpat bija arī pēc stundām.</a:t>
            </a:r>
            <a:endParaRPr lang="en-US" sz="2000" dirty="0"/>
          </a:p>
        </p:txBody>
      </p:sp>
      <p:pic>
        <p:nvPicPr>
          <p:cNvPr id="5" name="Content Placeholder 4" descr="A picture containing scene, room, conference room, dining room&#10;&#10;Description automatically generated">
            <a:extLst>
              <a:ext uri="{FF2B5EF4-FFF2-40B4-BE49-F238E27FC236}">
                <a16:creationId xmlns:a16="http://schemas.microsoft.com/office/drawing/2014/main" id="{69AB7B1F-B1E0-FDB9-41BC-971C58175B6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p:spPr>
      </p:pic>
      <p:pic>
        <p:nvPicPr>
          <p:cNvPr id="7" name="Picture 6" descr="A person lying on a bed&#10;&#10;Description automatically generated with medium confidence">
            <a:extLst>
              <a:ext uri="{FF2B5EF4-FFF2-40B4-BE49-F238E27FC236}">
                <a16:creationId xmlns:a16="http://schemas.microsoft.com/office/drawing/2014/main" id="{F75D0CDE-B4A6-3573-E083-2B81CA6D584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pic>
    </p:spTree>
    <p:extLst>
      <p:ext uri="{BB962C8B-B14F-4D97-AF65-F5344CB8AC3E}">
        <p14:creationId xmlns:p14="http://schemas.microsoft.com/office/powerpoint/2010/main" val="2393845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 name="Rectangle 15">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 tree, outdoor, sign&#10;&#10;Description automatically generated">
            <a:extLst>
              <a:ext uri="{FF2B5EF4-FFF2-40B4-BE49-F238E27FC236}">
                <a16:creationId xmlns:a16="http://schemas.microsoft.com/office/drawing/2014/main" id="{CD203787-AC6F-A597-E284-38D73CD98CCC}"/>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2" name="Title 1">
            <a:extLst>
              <a:ext uri="{FF2B5EF4-FFF2-40B4-BE49-F238E27FC236}">
                <a16:creationId xmlns:a16="http://schemas.microsoft.com/office/drawing/2014/main" id="{84BEA100-EA3B-AF00-550E-843512DA90FF}"/>
              </a:ext>
            </a:extLst>
          </p:cNvPr>
          <p:cNvSpPr>
            <a:spLocks noGrp="1"/>
          </p:cNvSpPr>
          <p:nvPr>
            <p:ph type="ctrTitle"/>
          </p:nvPr>
        </p:nvSpPr>
        <p:spPr>
          <a:xfrm>
            <a:off x="1524000" y="1122362"/>
            <a:ext cx="9144000" cy="2900518"/>
          </a:xfrm>
        </p:spPr>
        <p:txBody>
          <a:bodyPr>
            <a:normAutofit/>
          </a:bodyPr>
          <a:lstStyle/>
          <a:p>
            <a:r>
              <a:rPr lang="lv-LV" dirty="0">
                <a:solidFill>
                  <a:srgbClr val="FFFFFF"/>
                </a:solidFill>
              </a:rPr>
              <a:t>Ekskursijas</a:t>
            </a:r>
            <a:endParaRPr lang="en-GB" dirty="0">
              <a:solidFill>
                <a:srgbClr val="FFFFFF"/>
              </a:solidFill>
            </a:endParaRPr>
          </a:p>
        </p:txBody>
      </p:sp>
      <p:sp>
        <p:nvSpPr>
          <p:cNvPr id="3" name="Subtitle 2">
            <a:extLst>
              <a:ext uri="{FF2B5EF4-FFF2-40B4-BE49-F238E27FC236}">
                <a16:creationId xmlns:a16="http://schemas.microsoft.com/office/drawing/2014/main" id="{E0B0C912-65B6-0BB7-7BD3-E5A904EE1B2C}"/>
              </a:ext>
            </a:extLst>
          </p:cNvPr>
          <p:cNvSpPr>
            <a:spLocks noGrp="1"/>
          </p:cNvSpPr>
          <p:nvPr>
            <p:ph type="subTitle" idx="1"/>
          </p:nvPr>
        </p:nvSpPr>
        <p:spPr>
          <a:xfrm>
            <a:off x="1524000" y="4159404"/>
            <a:ext cx="9144000" cy="1098395"/>
          </a:xfrm>
        </p:spPr>
        <p:txBody>
          <a:bodyPr>
            <a:normAutofit/>
          </a:bodyPr>
          <a:lstStyle/>
          <a:p>
            <a:endParaRPr lang="en-GB">
              <a:solidFill>
                <a:srgbClr val="FFFFFF"/>
              </a:solidFill>
            </a:endParaRPr>
          </a:p>
        </p:txBody>
      </p:sp>
      <p:sp>
        <p:nvSpPr>
          <p:cNvPr id="4" name="AutoShape 2">
            <a:extLst>
              <a:ext uri="{FF2B5EF4-FFF2-40B4-BE49-F238E27FC236}">
                <a16:creationId xmlns:a16="http://schemas.microsoft.com/office/drawing/2014/main" id="{E78894EB-8349-50B8-7F0D-8B05B937138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328778847"/>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103" name="Rectangle 4102">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Hidroplānu osta (Igaunijas Jūras muzejs)">
            <a:extLst>
              <a:ext uri="{FF2B5EF4-FFF2-40B4-BE49-F238E27FC236}">
                <a16:creationId xmlns:a16="http://schemas.microsoft.com/office/drawing/2014/main" id="{2E419862-FBFF-8451-5702-7BED1EA2EDC1}"/>
              </a:ext>
            </a:extLst>
          </p:cNvPr>
          <p:cNvPicPr>
            <a:picLocks noChangeAspect="1" noChangeArrowheads="1"/>
          </p:cNvPicPr>
          <p:nvPr/>
        </p:nvPicPr>
        <p:blipFill rotWithShape="1">
          <a:blip r:embed="rId2">
            <a:alphaModFix amt="50000"/>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71844D9-46F7-B6C4-F29A-DE414CF17EF1}"/>
              </a:ext>
            </a:extLst>
          </p:cNvPr>
          <p:cNvSpPr>
            <a:spLocks noGrp="1"/>
          </p:cNvSpPr>
          <p:nvPr>
            <p:ph type="title"/>
          </p:nvPr>
        </p:nvSpPr>
        <p:spPr>
          <a:xfrm>
            <a:off x="0" y="20710"/>
            <a:ext cx="5278017" cy="1098395"/>
          </a:xfrm>
        </p:spPr>
        <p:txBody>
          <a:bodyPr vert="horz" lIns="91440" tIns="45720" rIns="91440" bIns="45720" rtlCol="0" anchor="b">
            <a:normAutofit/>
          </a:bodyPr>
          <a:lstStyle/>
          <a:p>
            <a:pPr algn="ctr"/>
            <a:r>
              <a:rPr lang="en-US" sz="6000" dirty="0" err="1">
                <a:solidFill>
                  <a:srgbClr val="FFFFFF"/>
                </a:solidFill>
              </a:rPr>
              <a:t>Tallina</a:t>
            </a:r>
            <a:endParaRPr lang="en-US" sz="6000" dirty="0">
              <a:solidFill>
                <a:srgbClr val="FFFFFF"/>
              </a:solidFill>
            </a:endParaRPr>
          </a:p>
        </p:txBody>
      </p:sp>
      <p:sp>
        <p:nvSpPr>
          <p:cNvPr id="3" name="Content Placeholder 2">
            <a:extLst>
              <a:ext uri="{FF2B5EF4-FFF2-40B4-BE49-F238E27FC236}">
                <a16:creationId xmlns:a16="http://schemas.microsoft.com/office/drawing/2014/main" id="{D668DBB8-A55C-5058-DE35-9FE2D09C9CD5}"/>
              </a:ext>
            </a:extLst>
          </p:cNvPr>
          <p:cNvSpPr>
            <a:spLocks noGrp="1"/>
          </p:cNvSpPr>
          <p:nvPr>
            <p:ph idx="1"/>
          </p:nvPr>
        </p:nvSpPr>
        <p:spPr>
          <a:xfrm>
            <a:off x="345232" y="1119106"/>
            <a:ext cx="7893011" cy="4138694"/>
          </a:xfrm>
        </p:spPr>
        <p:txBody>
          <a:bodyPr vert="horz" lIns="91440" tIns="45720" rIns="91440" bIns="45720" rtlCol="0">
            <a:normAutofit/>
          </a:bodyPr>
          <a:lstStyle/>
          <a:p>
            <a:pPr marL="0" indent="0">
              <a:buNone/>
            </a:pPr>
            <a:r>
              <a:rPr lang="lv-LV" sz="2400" dirty="0">
                <a:solidFill>
                  <a:srgbClr val="FFFFFF"/>
                </a:solidFill>
              </a:rPr>
              <a:t>Viens</a:t>
            </a:r>
            <a:r>
              <a:rPr lang="en-US" sz="2400" dirty="0">
                <a:solidFill>
                  <a:srgbClr val="FFFFFF"/>
                </a:solidFill>
              </a:rPr>
              <a:t> no </a:t>
            </a:r>
            <a:r>
              <a:rPr lang="lv-LV" sz="2400" dirty="0">
                <a:solidFill>
                  <a:srgbClr val="FFFFFF"/>
                </a:solidFill>
              </a:rPr>
              <a:t>interesantākajiem</a:t>
            </a:r>
            <a:r>
              <a:rPr lang="en-US" sz="2400" dirty="0">
                <a:solidFill>
                  <a:srgbClr val="FFFFFF"/>
                </a:solidFill>
              </a:rPr>
              <a:t> </a:t>
            </a:r>
            <a:r>
              <a:rPr lang="lv-LV" sz="2400" dirty="0">
                <a:solidFill>
                  <a:srgbClr val="FFFFFF"/>
                </a:solidFill>
              </a:rPr>
              <a:t>bija</a:t>
            </a:r>
            <a:r>
              <a:rPr lang="en-US" sz="2400" dirty="0">
                <a:solidFill>
                  <a:srgbClr val="FFFFFF"/>
                </a:solidFill>
              </a:rPr>
              <a:t> </a:t>
            </a:r>
            <a:r>
              <a:rPr lang="lv-LV" sz="2400" dirty="0">
                <a:solidFill>
                  <a:srgbClr val="FFFFFF"/>
                </a:solidFill>
              </a:rPr>
              <a:t>jūras</a:t>
            </a:r>
            <a:r>
              <a:rPr lang="en-US" sz="2400" dirty="0">
                <a:solidFill>
                  <a:srgbClr val="FFFFFF"/>
                </a:solidFill>
              </a:rPr>
              <a:t> </a:t>
            </a:r>
            <a:r>
              <a:rPr lang="lv-LV" sz="2400" dirty="0">
                <a:solidFill>
                  <a:srgbClr val="FFFFFF"/>
                </a:solidFill>
              </a:rPr>
              <a:t>muzejs, kurā bija gan vēsturiski fakti, gan arī iespēja pastaigāt pa kuģiem un paspēlēties ar mazajām tos versijām. Bija iespēja pārģērbties un nofotografēties.</a:t>
            </a:r>
            <a:endParaRPr lang="en-US" sz="2400" dirty="0">
              <a:solidFill>
                <a:srgbClr val="FFFFFF"/>
              </a:solidFill>
            </a:endParaRPr>
          </a:p>
        </p:txBody>
      </p:sp>
      <p:pic>
        <p:nvPicPr>
          <p:cNvPr id="5" name="Picture 4" descr="A group of people posing for a photo&#10;&#10;Description automatically generated with medium confidence">
            <a:extLst>
              <a:ext uri="{FF2B5EF4-FFF2-40B4-BE49-F238E27FC236}">
                <a16:creationId xmlns:a16="http://schemas.microsoft.com/office/drawing/2014/main" id="{75DEFDE2-11C9-F3FF-3240-83A42CF540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8497" y="2623658"/>
            <a:ext cx="2965053" cy="2225180"/>
          </a:xfrm>
          <a:prstGeom prst="rect">
            <a:avLst/>
          </a:prstGeom>
          <a:ln>
            <a:noFill/>
          </a:ln>
          <a:effectLst>
            <a:softEdge rad="112500"/>
          </a:effectLst>
        </p:spPr>
      </p:pic>
      <p:pic>
        <p:nvPicPr>
          <p:cNvPr id="7" name="Picture 6" descr="A group of people on a stage&#10;&#10;Description automatically generated with medium confidence">
            <a:extLst>
              <a:ext uri="{FF2B5EF4-FFF2-40B4-BE49-F238E27FC236}">
                <a16:creationId xmlns:a16="http://schemas.microsoft.com/office/drawing/2014/main" id="{F987C26A-5D2B-96CB-823F-1D05AABF39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75256" y="2517840"/>
            <a:ext cx="2429756" cy="1822317"/>
          </a:xfrm>
          <a:prstGeom prst="rect">
            <a:avLst/>
          </a:prstGeom>
          <a:ln>
            <a:noFill/>
          </a:ln>
          <a:effectLst>
            <a:softEdge rad="112500"/>
          </a:effectLst>
        </p:spPr>
      </p:pic>
      <p:pic>
        <p:nvPicPr>
          <p:cNvPr id="9" name="Picture 8" descr="A group of people posing for a photo&#10;&#10;Description automatically generated">
            <a:extLst>
              <a:ext uri="{FF2B5EF4-FFF2-40B4-BE49-F238E27FC236}">
                <a16:creationId xmlns:a16="http://schemas.microsoft.com/office/drawing/2014/main" id="{5C460BB7-883B-B57A-A6C8-7E4D82A8E5A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77303" y="4779278"/>
            <a:ext cx="2599778" cy="1624861"/>
          </a:xfrm>
          <a:prstGeom prst="rect">
            <a:avLst/>
          </a:prstGeom>
          <a:ln w="228600" cap="sq" cmpd="thickThin">
            <a:solidFill>
              <a:srgbClr val="000000"/>
            </a:solidFill>
            <a:prstDash val="solid"/>
            <a:miter lim="800000"/>
          </a:ln>
          <a:effectLst>
            <a:innerShdw blurRad="76200">
              <a:srgbClr val="000000"/>
            </a:innerShdw>
          </a:effectLst>
        </p:spPr>
      </p:pic>
      <p:pic>
        <p:nvPicPr>
          <p:cNvPr id="11" name="Picture 10" descr="A group of people on a bridge&#10;&#10;Description automatically generated with medium confidence">
            <a:extLst>
              <a:ext uri="{FF2B5EF4-FFF2-40B4-BE49-F238E27FC236}">
                <a16:creationId xmlns:a16="http://schemas.microsoft.com/office/drawing/2014/main" id="{A10C789F-B3A0-6135-0CC2-FD76E88B532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83532" y="2383330"/>
            <a:ext cx="2453430" cy="3269196"/>
          </a:xfrm>
          <a:prstGeom prst="rect">
            <a:avLst/>
          </a:prstGeom>
          <a:ln>
            <a:noFill/>
          </a:ln>
          <a:effectLst>
            <a:softEdge rad="112500"/>
          </a:effectLst>
        </p:spPr>
      </p:pic>
      <p:pic>
        <p:nvPicPr>
          <p:cNvPr id="13" name="Picture 12" descr="A picture containing old, dirty, dock&#10;&#10;Description automatically generated">
            <a:extLst>
              <a:ext uri="{FF2B5EF4-FFF2-40B4-BE49-F238E27FC236}">
                <a16:creationId xmlns:a16="http://schemas.microsoft.com/office/drawing/2014/main" id="{A70A763B-A829-1AF6-2282-169D96EC958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10285" y="4634951"/>
            <a:ext cx="2551351" cy="1913513"/>
          </a:xfrm>
          <a:prstGeom prst="rect">
            <a:avLst/>
          </a:prstGeom>
          <a:ln>
            <a:noFill/>
          </a:ln>
          <a:effectLst>
            <a:softEdge rad="112500"/>
          </a:effectLst>
        </p:spPr>
      </p:pic>
      <p:pic>
        <p:nvPicPr>
          <p:cNvPr id="15" name="Picture 14" descr="A picture containing text, indoor">
            <a:extLst>
              <a:ext uri="{FF2B5EF4-FFF2-40B4-BE49-F238E27FC236}">
                <a16:creationId xmlns:a16="http://schemas.microsoft.com/office/drawing/2014/main" id="{2955BC11-5656-B1A6-F993-BE3CC012581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959812" y="218113"/>
            <a:ext cx="2886956" cy="2165217"/>
          </a:xfrm>
          <a:prstGeom prst="rect">
            <a:avLst/>
          </a:prstGeom>
          <a:ln>
            <a:noFill/>
          </a:ln>
          <a:effectLst>
            <a:softEdge rad="112500"/>
          </a:effectLst>
        </p:spPr>
      </p:pic>
    </p:spTree>
    <p:extLst>
      <p:ext uri="{BB962C8B-B14F-4D97-AF65-F5344CB8AC3E}">
        <p14:creationId xmlns:p14="http://schemas.microsoft.com/office/powerpoint/2010/main" val="3015844090"/>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2DAA6C16-BF9B-4A3E-BC70-EE6015D4F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A77C2B-BCD8-1C1B-1CCD-872FDCC095A4}"/>
              </a:ext>
            </a:extLst>
          </p:cNvPr>
          <p:cNvSpPr>
            <a:spLocks noGrp="1"/>
          </p:cNvSpPr>
          <p:nvPr>
            <p:ph type="title"/>
          </p:nvPr>
        </p:nvSpPr>
        <p:spPr>
          <a:xfrm>
            <a:off x="838200" y="4669978"/>
            <a:ext cx="4391024" cy="1173700"/>
          </a:xfrm>
        </p:spPr>
        <p:txBody>
          <a:bodyPr vert="horz" lIns="91440" tIns="45720" rIns="91440" bIns="45720" rtlCol="0" anchor="t">
            <a:normAutofit/>
          </a:bodyPr>
          <a:lstStyle/>
          <a:p>
            <a:r>
              <a:rPr lang="en-US" sz="4000" kern="1200">
                <a:solidFill>
                  <a:schemeClr val="bg1"/>
                </a:solidFill>
                <a:latin typeface="+mj-lt"/>
                <a:ea typeface="+mj-ea"/>
                <a:cs typeface="+mj-cs"/>
              </a:rPr>
              <a:t>Tallina(Vecpilsēta)</a:t>
            </a:r>
          </a:p>
        </p:txBody>
      </p:sp>
      <p:grpSp>
        <p:nvGrpSpPr>
          <p:cNvPr id="27" name="Group 26">
            <a:extLst>
              <a:ext uri="{FF2B5EF4-FFF2-40B4-BE49-F238E27FC236}">
                <a16:creationId xmlns:a16="http://schemas.microsoft.com/office/drawing/2014/main" id="{D4C516A3-38C0-4F58-9700-081CB0D1A08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0" cy="4286159"/>
            <a:chOff x="0" y="1"/>
            <a:chExt cx="12192000" cy="4286159"/>
          </a:xfrm>
          <a:effectLst>
            <a:outerShdw blurRad="381000" dir="5400000" algn="ctr" rotWithShape="0">
              <a:srgbClr val="000000">
                <a:alpha val="10000"/>
              </a:srgbClr>
            </a:outerShdw>
          </a:effectLst>
        </p:grpSpPr>
        <p:grpSp>
          <p:nvGrpSpPr>
            <p:cNvPr id="28" name="Group 27">
              <a:extLst>
                <a:ext uri="{FF2B5EF4-FFF2-40B4-BE49-F238E27FC236}">
                  <a16:creationId xmlns:a16="http://schemas.microsoft.com/office/drawing/2014/main" id="{031B548F-BAE0-4401-9139-6545BCD3C34E}"/>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1"/>
              <a:ext cx="12192000" cy="4000975"/>
              <a:chOff x="0" y="1"/>
              <a:chExt cx="12192000" cy="4000975"/>
            </a:xfrm>
          </p:grpSpPr>
          <p:sp>
            <p:nvSpPr>
              <p:cNvPr id="32" name="Freeform: Shape 31">
                <a:extLst>
                  <a:ext uri="{FF2B5EF4-FFF2-40B4-BE49-F238E27FC236}">
                    <a16:creationId xmlns:a16="http://schemas.microsoft.com/office/drawing/2014/main" id="{E4511E12-8D97-4D29-97DA-824875B13A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
                <a:ext cx="12192000" cy="4000975"/>
              </a:xfrm>
              <a:custGeom>
                <a:avLst/>
                <a:gdLst>
                  <a:gd name="connsiteX0" fmla="*/ 0 w 12192000"/>
                  <a:gd name="connsiteY0" fmla="*/ 0 h 4000975"/>
                  <a:gd name="connsiteX1" fmla="*/ 12192000 w 12192000"/>
                  <a:gd name="connsiteY1" fmla="*/ 0 h 4000975"/>
                  <a:gd name="connsiteX2" fmla="*/ 12192000 w 12192000"/>
                  <a:gd name="connsiteY2" fmla="*/ 4000975 h 4000975"/>
                  <a:gd name="connsiteX3" fmla="*/ 4591050 w 12192000"/>
                  <a:gd name="connsiteY3" fmla="*/ 3848100 h 4000975"/>
                  <a:gd name="connsiteX4" fmla="*/ 0 w 12192000"/>
                  <a:gd name="connsiteY4" fmla="*/ 3999921 h 400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000975">
                    <a:moveTo>
                      <a:pt x="0" y="0"/>
                    </a:moveTo>
                    <a:lnTo>
                      <a:pt x="12192000" y="0"/>
                    </a:lnTo>
                    <a:lnTo>
                      <a:pt x="12192000" y="4000975"/>
                    </a:lnTo>
                    <a:lnTo>
                      <a:pt x="4591050" y="3848100"/>
                    </a:lnTo>
                    <a:lnTo>
                      <a:pt x="0" y="3999921"/>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2">
                <a:extLst>
                  <a:ext uri="{FF2B5EF4-FFF2-40B4-BE49-F238E27FC236}">
                    <a16:creationId xmlns:a16="http://schemas.microsoft.com/office/drawing/2014/main" id="{2267ACB5-D743-4981-82A7-934D0A6BD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
                <a:ext cx="12192000" cy="4000975"/>
              </a:xfrm>
              <a:custGeom>
                <a:avLst/>
                <a:gdLst>
                  <a:gd name="connsiteX0" fmla="*/ 0 w 12192000"/>
                  <a:gd name="connsiteY0" fmla="*/ 0 h 4000975"/>
                  <a:gd name="connsiteX1" fmla="*/ 12192000 w 12192000"/>
                  <a:gd name="connsiteY1" fmla="*/ 0 h 4000975"/>
                  <a:gd name="connsiteX2" fmla="*/ 12192000 w 12192000"/>
                  <a:gd name="connsiteY2" fmla="*/ 4000975 h 4000975"/>
                  <a:gd name="connsiteX3" fmla="*/ 4591050 w 12192000"/>
                  <a:gd name="connsiteY3" fmla="*/ 3848100 h 4000975"/>
                  <a:gd name="connsiteX4" fmla="*/ 0 w 12192000"/>
                  <a:gd name="connsiteY4" fmla="*/ 3999921 h 400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000975">
                    <a:moveTo>
                      <a:pt x="0" y="0"/>
                    </a:moveTo>
                    <a:lnTo>
                      <a:pt x="12192000" y="0"/>
                    </a:lnTo>
                    <a:lnTo>
                      <a:pt x="12192000" y="4000975"/>
                    </a:lnTo>
                    <a:lnTo>
                      <a:pt x="4591050" y="3848100"/>
                    </a:lnTo>
                    <a:lnTo>
                      <a:pt x="0" y="3999921"/>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29" name="Group 28">
              <a:extLst>
                <a:ext uri="{FF2B5EF4-FFF2-40B4-BE49-F238E27FC236}">
                  <a16:creationId xmlns:a16="http://schemas.microsoft.com/office/drawing/2014/main" id="{13BB3ECA-2783-40C5-BE31-E5A2B62156F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30" name="Freeform: Shape 29">
                <a:extLst>
                  <a:ext uri="{FF2B5EF4-FFF2-40B4-BE49-F238E27FC236}">
                    <a16:creationId xmlns:a16="http://schemas.microsoft.com/office/drawing/2014/main" id="{762FAB9C-1F29-451A-B39A-BDF3256934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Freeform: Shape 30">
                <a:extLst>
                  <a:ext uri="{FF2B5EF4-FFF2-40B4-BE49-F238E27FC236}">
                    <a16:creationId xmlns:a16="http://schemas.microsoft.com/office/drawing/2014/main" id="{14658BE9-BAE2-4EEF-94FE-33319BDCA4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4">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pic>
        <p:nvPicPr>
          <p:cNvPr id="9" name="Picture 8" descr="A group of people posing for a photo in front of a stone building&#10;&#10;Description automatically generated with medium confidence">
            <a:extLst>
              <a:ext uri="{FF2B5EF4-FFF2-40B4-BE49-F238E27FC236}">
                <a16:creationId xmlns:a16="http://schemas.microsoft.com/office/drawing/2014/main" id="{CD94078E-EA80-229C-28D7-80C58666621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56996" y="479966"/>
            <a:ext cx="1969429" cy="2774917"/>
          </a:xfrm>
          <a:custGeom>
            <a:avLst/>
            <a:gdLst/>
            <a:ahLst/>
            <a:cxnLst/>
            <a:rect l="l" t="t" r="r" b="b"/>
            <a:pathLst>
              <a:path w="2564178" h="1630800">
                <a:moveTo>
                  <a:pt x="0" y="0"/>
                </a:moveTo>
                <a:lnTo>
                  <a:pt x="2564178" y="0"/>
                </a:lnTo>
                <a:lnTo>
                  <a:pt x="2564178" y="1630800"/>
                </a:lnTo>
                <a:lnTo>
                  <a:pt x="0" y="1630800"/>
                </a:lnTo>
                <a:lnTo>
                  <a:pt x="0" y="0"/>
                </a:lnTo>
                <a:close/>
              </a:path>
            </a:pathLst>
          </a:custGeom>
        </p:spPr>
      </p:pic>
      <p:pic>
        <p:nvPicPr>
          <p:cNvPr id="7" name="Picture 6" descr="A picture containing outdoor, way&#10;&#10;Description automatically generated">
            <a:extLst>
              <a:ext uri="{FF2B5EF4-FFF2-40B4-BE49-F238E27FC236}">
                <a16:creationId xmlns:a16="http://schemas.microsoft.com/office/drawing/2014/main" id="{79DB5E1C-F169-B096-484A-0D32EE8393A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556070" y="453993"/>
            <a:ext cx="2108132" cy="2813430"/>
          </a:xfrm>
          <a:custGeom>
            <a:avLst/>
            <a:gdLst/>
            <a:ahLst/>
            <a:cxnLst/>
            <a:rect l="l" t="t" r="r" b="b"/>
            <a:pathLst>
              <a:path w="2564178" h="1630800">
                <a:moveTo>
                  <a:pt x="0" y="0"/>
                </a:moveTo>
                <a:lnTo>
                  <a:pt x="2564178" y="0"/>
                </a:lnTo>
                <a:lnTo>
                  <a:pt x="2564178" y="1630800"/>
                </a:lnTo>
                <a:lnTo>
                  <a:pt x="0" y="1630800"/>
                </a:lnTo>
                <a:lnTo>
                  <a:pt x="0" y="0"/>
                </a:lnTo>
                <a:close/>
              </a:path>
            </a:pathLst>
          </a:custGeom>
        </p:spPr>
      </p:pic>
      <p:pic>
        <p:nvPicPr>
          <p:cNvPr id="11" name="Picture 10" descr="A picture containing building, outdoor, building material, stone&#10;&#10;Description automatically generated">
            <a:extLst>
              <a:ext uri="{FF2B5EF4-FFF2-40B4-BE49-F238E27FC236}">
                <a16:creationId xmlns:a16="http://schemas.microsoft.com/office/drawing/2014/main" id="{3502E459-EBD6-73E5-9917-0A5E4D21B0A4}"/>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943600" y="453993"/>
            <a:ext cx="2108133" cy="2834456"/>
          </a:xfrm>
          <a:custGeom>
            <a:avLst/>
            <a:gdLst/>
            <a:ahLst/>
            <a:cxnLst/>
            <a:rect l="l" t="t" r="r" b="b"/>
            <a:pathLst>
              <a:path w="2564178" h="1630800">
                <a:moveTo>
                  <a:pt x="0" y="0"/>
                </a:moveTo>
                <a:lnTo>
                  <a:pt x="2564178" y="0"/>
                </a:lnTo>
                <a:lnTo>
                  <a:pt x="2564178" y="1630800"/>
                </a:lnTo>
                <a:lnTo>
                  <a:pt x="0" y="1630800"/>
                </a:lnTo>
                <a:lnTo>
                  <a:pt x="0" y="0"/>
                </a:lnTo>
                <a:close/>
              </a:path>
            </a:pathLst>
          </a:custGeom>
        </p:spPr>
      </p:pic>
      <p:pic>
        <p:nvPicPr>
          <p:cNvPr id="12" name="WhatsApp Video 2023-04-08 at 14.58.12">
            <a:hlinkClick r:id="" action="ppaction://media"/>
            <a:extLst>
              <a:ext uri="{FF2B5EF4-FFF2-40B4-BE49-F238E27FC236}">
                <a16:creationId xmlns:a16="http://schemas.microsoft.com/office/drawing/2014/main" id="{B9CD557A-26E6-FCEC-8F66-035215FF2AF0}"/>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183915" y="812791"/>
            <a:ext cx="3883059" cy="2135682"/>
          </a:xfrm>
          <a:custGeom>
            <a:avLst/>
            <a:gdLst/>
            <a:ahLst/>
            <a:cxnLst/>
            <a:rect l="l" t="t" r="r" b="b"/>
            <a:pathLst>
              <a:path w="2564179" h="1630800">
                <a:moveTo>
                  <a:pt x="0" y="0"/>
                </a:moveTo>
                <a:lnTo>
                  <a:pt x="2564179" y="0"/>
                </a:lnTo>
                <a:lnTo>
                  <a:pt x="2564179" y="1630800"/>
                </a:lnTo>
                <a:lnTo>
                  <a:pt x="0" y="1630800"/>
                </a:lnTo>
                <a:lnTo>
                  <a:pt x="0" y="0"/>
                </a:lnTo>
                <a:close/>
              </a:path>
            </a:pathLst>
          </a:custGeom>
        </p:spPr>
      </p:pic>
      <p:sp>
        <p:nvSpPr>
          <p:cNvPr id="3" name="Content Placeholder 2">
            <a:extLst>
              <a:ext uri="{FF2B5EF4-FFF2-40B4-BE49-F238E27FC236}">
                <a16:creationId xmlns:a16="http://schemas.microsoft.com/office/drawing/2014/main" id="{5D84FF8A-BA42-05E8-CC85-1BDCB70F0827}"/>
              </a:ext>
            </a:extLst>
          </p:cNvPr>
          <p:cNvSpPr>
            <a:spLocks noGrp="1"/>
          </p:cNvSpPr>
          <p:nvPr>
            <p:ph idx="1"/>
          </p:nvPr>
        </p:nvSpPr>
        <p:spPr>
          <a:xfrm>
            <a:off x="5664201" y="4766267"/>
            <a:ext cx="5692774" cy="1077411"/>
          </a:xfrm>
        </p:spPr>
        <p:txBody>
          <a:bodyPr vert="horz" lIns="91440" tIns="45720" rIns="91440" bIns="45720" rtlCol="0">
            <a:normAutofit/>
          </a:bodyPr>
          <a:lstStyle/>
          <a:p>
            <a:pPr marL="0" indent="0">
              <a:buNone/>
            </a:pPr>
            <a:r>
              <a:rPr lang="en-US" sz="2400" kern="1200">
                <a:solidFill>
                  <a:schemeClr val="bg1">
                    <a:alpha val="80000"/>
                  </a:schemeClr>
                </a:solidFill>
                <a:latin typeface="+mn-lt"/>
                <a:ea typeface="+mn-ea"/>
                <a:cs typeface="+mn-cs"/>
              </a:rPr>
              <a:t>Tallinas vecpilsēta atradās augstu, no turienes bija iespēja apskatīt visu pilsētu.</a:t>
            </a:r>
          </a:p>
        </p:txBody>
      </p:sp>
    </p:spTree>
    <p:extLst>
      <p:ext uri="{BB962C8B-B14F-4D97-AF65-F5344CB8AC3E}">
        <p14:creationId xmlns:p14="http://schemas.microsoft.com/office/powerpoint/2010/main" val="88294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3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A3C210E6-A35A-4F68-8D60-801A019C75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ridge over a river&#10;&#10;Description automatically generated with medium confidence">
            <a:extLst>
              <a:ext uri="{FF2B5EF4-FFF2-40B4-BE49-F238E27FC236}">
                <a16:creationId xmlns:a16="http://schemas.microsoft.com/office/drawing/2014/main" id="{F78EE120-4260-60D7-4C93-47E99D03711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2"/>
          <a:stretch/>
        </p:blipFill>
        <p:spPr>
          <a:xfrm>
            <a:off x="313638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9" name="Picture 8" descr="A picture containing outdoor, sky, snow&#10;&#10;Description automatically generated">
            <a:extLst>
              <a:ext uri="{FF2B5EF4-FFF2-40B4-BE49-F238E27FC236}">
                <a16:creationId xmlns:a16="http://schemas.microsoft.com/office/drawing/2014/main" id="{E602E92F-7EA9-D70D-6180-AB1BBAF6497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381690" y="3456433"/>
            <a:ext cx="4810310" cy="3401568"/>
          </a:xfrm>
          <a:custGeom>
            <a:avLst/>
            <a:gdLst/>
            <a:ahLst/>
            <a:cxnLst/>
            <a:rect l="l" t="t" r="r" b="b"/>
            <a:pathLst>
              <a:path w="4810310" h="3401568">
                <a:moveTo>
                  <a:pt x="781270" y="0"/>
                </a:moveTo>
                <a:lnTo>
                  <a:pt x="4810310" y="0"/>
                </a:lnTo>
                <a:lnTo>
                  <a:pt x="4810310" y="3401568"/>
                </a:lnTo>
                <a:lnTo>
                  <a:pt x="0" y="3401568"/>
                </a:lnTo>
                <a:lnTo>
                  <a:pt x="1963" y="3397912"/>
                </a:lnTo>
                <a:cubicBezTo>
                  <a:pt x="454182" y="2512619"/>
                  <a:pt x="736170" y="1430108"/>
                  <a:pt x="776876" y="254399"/>
                </a:cubicBezTo>
                <a:close/>
              </a:path>
            </a:pathLst>
          </a:custGeom>
        </p:spPr>
      </p:pic>
      <p:pic>
        <p:nvPicPr>
          <p:cNvPr id="5" name="Picture 4" descr="A picture containing building, sky, brick, outdoor&#10;&#10;Description automatically generated">
            <a:extLst>
              <a:ext uri="{FF2B5EF4-FFF2-40B4-BE49-F238E27FC236}">
                <a16:creationId xmlns:a16="http://schemas.microsoft.com/office/drawing/2014/main" id="{1ABE8F0E-2768-C971-3254-7C8561E9204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189428"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useBgFill="1">
        <p:nvSpPr>
          <p:cNvPr id="18" name="Freeform: Shape 17">
            <a:extLst>
              <a:ext uri="{FF2B5EF4-FFF2-40B4-BE49-F238E27FC236}">
                <a16:creationId xmlns:a16="http://schemas.microsoft.com/office/drawing/2014/main" id="{AC0D06B0-F19C-459E-B221-A34B506FB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345B26DA-1C6B-4C66-81C9-9C1877FC2D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C69D0F8-264E-5C80-391F-312D6C03E1CD}"/>
              </a:ext>
            </a:extLst>
          </p:cNvPr>
          <p:cNvSpPr>
            <a:spLocks noGrp="1"/>
          </p:cNvSpPr>
          <p:nvPr>
            <p:ph type="title"/>
          </p:nvPr>
        </p:nvSpPr>
        <p:spPr>
          <a:xfrm>
            <a:off x="448056" y="685800"/>
            <a:ext cx="2807208" cy="1325563"/>
          </a:xfrm>
        </p:spPr>
        <p:txBody>
          <a:bodyPr>
            <a:normAutofit/>
          </a:bodyPr>
          <a:lstStyle/>
          <a:p>
            <a:r>
              <a:rPr lang="lv-LV" sz="2800"/>
              <a:t>Narvas pils</a:t>
            </a:r>
            <a:endParaRPr lang="en-GB" sz="2800"/>
          </a:p>
        </p:txBody>
      </p:sp>
      <p:sp>
        <p:nvSpPr>
          <p:cNvPr id="22" name="Rectangle 21">
            <a:extLst>
              <a:ext uri="{FF2B5EF4-FFF2-40B4-BE49-F238E27FC236}">
                <a16:creationId xmlns:a16="http://schemas.microsoft.com/office/drawing/2014/main" id="{98DE6C44-43F8-4DE4-AB81-66853FFEA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05840"/>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2409529B-9B56-4F10-BE4D-F934DB89E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AAF0621E-B1F2-F02D-1CE6-3CC2FADD5336}"/>
              </a:ext>
            </a:extLst>
          </p:cNvPr>
          <p:cNvSpPr>
            <a:spLocks noGrp="1"/>
          </p:cNvSpPr>
          <p:nvPr>
            <p:ph idx="1"/>
          </p:nvPr>
        </p:nvSpPr>
        <p:spPr>
          <a:xfrm>
            <a:off x="448056" y="2258568"/>
            <a:ext cx="2807208" cy="3922776"/>
          </a:xfrm>
        </p:spPr>
        <p:txBody>
          <a:bodyPr>
            <a:normAutofit/>
          </a:bodyPr>
          <a:lstStyle/>
          <a:p>
            <a:pPr marL="0" indent="0">
              <a:buNone/>
            </a:pPr>
            <a:r>
              <a:rPr lang="lv-LV" sz="1700"/>
              <a:t>Brīvajā laikā bijām aizgājuši pie narvas pils un pastaigājām pa tās apkārtni. Mēs bijām pie pašas krievijas robežas un apskatījām cietoksni no ārienes.</a:t>
            </a:r>
            <a:endParaRPr lang="en-GB" sz="1700"/>
          </a:p>
        </p:txBody>
      </p:sp>
      <p:pic>
        <p:nvPicPr>
          <p:cNvPr id="7" name="Picture 6" descr="A person standing next to a large rock">
            <a:extLst>
              <a:ext uri="{FF2B5EF4-FFF2-40B4-BE49-F238E27FC236}">
                <a16:creationId xmlns:a16="http://schemas.microsoft.com/office/drawing/2014/main" id="{C7E808CA-9C7A-D586-AFB6-154F3A19259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404372" y="10"/>
            <a:ext cx="4787628" cy="3401558"/>
          </a:xfrm>
          <a:custGeom>
            <a:avLst/>
            <a:gdLst/>
            <a:ahLst/>
            <a:cxnLst/>
            <a:rect l="l" t="t" r="r" b="b"/>
            <a:pathLst>
              <a:path w="4787628" h="3401568">
                <a:moveTo>
                  <a:pt x="0" y="0"/>
                </a:moveTo>
                <a:lnTo>
                  <a:pt x="4787628" y="0"/>
                </a:lnTo>
                <a:lnTo>
                  <a:pt x="4787628" y="3401568"/>
                </a:lnTo>
                <a:lnTo>
                  <a:pt x="762748" y="3401568"/>
                </a:lnTo>
                <a:lnTo>
                  <a:pt x="751436" y="2963954"/>
                </a:lnTo>
                <a:cubicBezTo>
                  <a:pt x="698408" y="1942163"/>
                  <a:pt x="463174" y="995044"/>
                  <a:pt x="93264" y="192283"/>
                </a:cubicBezTo>
                <a:close/>
              </a:path>
            </a:pathLst>
          </a:custGeom>
        </p:spPr>
      </p:pic>
    </p:spTree>
    <p:extLst>
      <p:ext uri="{BB962C8B-B14F-4D97-AF65-F5344CB8AC3E}">
        <p14:creationId xmlns:p14="http://schemas.microsoft.com/office/powerpoint/2010/main" val="1946708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A930249-8242-4E2B-AF17-C018264883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5BDD999-C5E1-4B3E-A710-768673819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7" name="Picture 6" descr="A person standing on a beach&#10;&#10;Description automatically generated with medium confidence">
            <a:extLst>
              <a:ext uri="{FF2B5EF4-FFF2-40B4-BE49-F238E27FC236}">
                <a16:creationId xmlns:a16="http://schemas.microsoft.com/office/drawing/2014/main" id="{462C00A3-CCF2-0A59-5B2A-C15B58D66F3B}"/>
              </a:ext>
            </a:extLst>
          </p:cNvPr>
          <p:cNvPicPr>
            <a:picLocks noChangeAspect="1"/>
          </p:cNvPicPr>
          <p:nvPr/>
        </p:nvPicPr>
        <p:blipFill rotWithShape="1">
          <a:blip r:embed="rId2" cstate="screen">
            <a:alphaModFix amt="60000"/>
            <a:extLst>
              <a:ext uri="{28A0092B-C50C-407E-A947-70E740481C1C}">
                <a14:useLocalDpi xmlns:a14="http://schemas.microsoft.com/office/drawing/2010/main"/>
              </a:ext>
            </a:extLst>
          </a:blip>
          <a:srcRect/>
          <a:stretch/>
        </p:blipFill>
        <p:spPr>
          <a:xfrm>
            <a:off x="-4084" y="10"/>
            <a:ext cx="6099050" cy="6857990"/>
          </a:xfrm>
          <a:prstGeom prst="rect">
            <a:avLst/>
          </a:prstGeom>
        </p:spPr>
      </p:pic>
      <p:pic>
        <p:nvPicPr>
          <p:cNvPr id="5" name="Content Placeholder 4" descr="A person standing on a beach&#10;&#10;Description automatically generated with medium confidence">
            <a:extLst>
              <a:ext uri="{FF2B5EF4-FFF2-40B4-BE49-F238E27FC236}">
                <a16:creationId xmlns:a16="http://schemas.microsoft.com/office/drawing/2014/main" id="{86E7E8BE-1EBC-1ECE-0EEE-1A3993D7376D}"/>
              </a:ext>
            </a:extLst>
          </p:cNvPr>
          <p:cNvPicPr>
            <a:picLocks noGrp="1" noChangeAspect="1"/>
          </p:cNvPicPr>
          <p:nvPr>
            <p:ph idx="1"/>
          </p:nvPr>
        </p:nvPicPr>
        <p:blipFill rotWithShape="1">
          <a:blip r:embed="rId3" cstate="screen">
            <a:alphaModFix amt="60000"/>
            <a:extLst>
              <a:ext uri="{28A0092B-C50C-407E-A947-70E740481C1C}">
                <a14:useLocalDpi xmlns:a14="http://schemas.microsoft.com/office/drawing/2010/main"/>
              </a:ext>
            </a:extLst>
          </a:blip>
          <a:srcRect r="-1" b="-1"/>
          <a:stretch/>
        </p:blipFill>
        <p:spPr>
          <a:xfrm>
            <a:off x="6096844" y="0"/>
            <a:ext cx="6095156" cy="6857990"/>
          </a:xfrm>
          <a:prstGeom prst="rect">
            <a:avLst/>
          </a:prstGeom>
        </p:spPr>
      </p:pic>
      <p:sp>
        <p:nvSpPr>
          <p:cNvPr id="2" name="Title 1">
            <a:extLst>
              <a:ext uri="{FF2B5EF4-FFF2-40B4-BE49-F238E27FC236}">
                <a16:creationId xmlns:a16="http://schemas.microsoft.com/office/drawing/2014/main" id="{28F94F49-875F-244F-9196-AB91E5014D26}"/>
              </a:ext>
            </a:extLst>
          </p:cNvPr>
          <p:cNvSpPr>
            <a:spLocks noGrp="1"/>
          </p:cNvSpPr>
          <p:nvPr>
            <p:ph type="title"/>
          </p:nvPr>
        </p:nvSpPr>
        <p:spPr>
          <a:xfrm>
            <a:off x="1198181" y="1122363"/>
            <a:ext cx="9795637" cy="1135645"/>
          </a:xfrm>
        </p:spPr>
        <p:txBody>
          <a:bodyPr vert="horz" lIns="91440" tIns="45720" rIns="91440" bIns="45720" rtlCol="0" anchor="b">
            <a:normAutofit/>
          </a:bodyPr>
          <a:lstStyle/>
          <a:p>
            <a:pPr algn="ctr"/>
            <a:r>
              <a:rPr lang="en-US" sz="5200" kern="1200" dirty="0" err="1">
                <a:solidFill>
                  <a:srgbClr val="FFFFFF"/>
                </a:solidFill>
                <a:latin typeface="+mj-lt"/>
                <a:ea typeface="+mj-ea"/>
                <a:cs typeface="+mj-cs"/>
              </a:rPr>
              <a:t>Narva-iesu</a:t>
            </a:r>
            <a:r>
              <a:rPr lang="en-US" sz="5200" kern="1200" dirty="0">
                <a:solidFill>
                  <a:srgbClr val="FFFFFF"/>
                </a:solidFill>
                <a:latin typeface="+mj-lt"/>
                <a:ea typeface="+mj-ea"/>
                <a:cs typeface="+mj-cs"/>
              </a:rPr>
              <a:t> (</a:t>
            </a:r>
            <a:r>
              <a:rPr lang="en-US" sz="5200" kern="1200" dirty="0" err="1">
                <a:solidFill>
                  <a:srgbClr val="FFFFFF"/>
                </a:solidFill>
                <a:latin typeface="+mj-lt"/>
                <a:ea typeface="+mj-ea"/>
                <a:cs typeface="+mj-cs"/>
              </a:rPr>
              <a:t>Piejūra</a:t>
            </a:r>
            <a:r>
              <a:rPr lang="en-US" sz="5200" kern="1200" dirty="0">
                <a:solidFill>
                  <a:srgbClr val="FFFFFF"/>
                </a:solidFill>
                <a:latin typeface="+mj-lt"/>
                <a:ea typeface="+mj-ea"/>
                <a:cs typeface="+mj-cs"/>
              </a:rPr>
              <a:t>)</a:t>
            </a:r>
          </a:p>
        </p:txBody>
      </p:sp>
      <p:sp>
        <p:nvSpPr>
          <p:cNvPr id="8" name="TextBox 7">
            <a:extLst>
              <a:ext uri="{FF2B5EF4-FFF2-40B4-BE49-F238E27FC236}">
                <a16:creationId xmlns:a16="http://schemas.microsoft.com/office/drawing/2014/main" id="{119A3085-5278-2C9E-22D1-DFD8D9FD384F}"/>
              </a:ext>
            </a:extLst>
          </p:cNvPr>
          <p:cNvSpPr txBox="1"/>
          <p:nvPr/>
        </p:nvSpPr>
        <p:spPr>
          <a:xfrm>
            <a:off x="4329404" y="2472612"/>
            <a:ext cx="3442996" cy="1569660"/>
          </a:xfrm>
          <a:prstGeom prst="rect">
            <a:avLst/>
          </a:prstGeom>
          <a:noFill/>
        </p:spPr>
        <p:txBody>
          <a:bodyPr wrap="square" rtlCol="0">
            <a:spAutoFit/>
          </a:bodyPr>
          <a:lstStyle/>
          <a:p>
            <a:pPr algn="ctr"/>
            <a:r>
              <a:rPr lang="lv-LV" sz="2400" dirty="0">
                <a:solidFill>
                  <a:schemeClr val="bg1"/>
                </a:solidFill>
              </a:rPr>
              <a:t>Pēdējās brīvdienās, mēs visi nolēmām aizbraukt uz blakus pilsētu, kura atradās pie jūras.</a:t>
            </a:r>
            <a:endParaRPr lang="en-GB" sz="2400" dirty="0">
              <a:solidFill>
                <a:schemeClr val="bg1"/>
              </a:solidFill>
            </a:endParaRPr>
          </a:p>
        </p:txBody>
      </p:sp>
    </p:spTree>
    <p:extLst>
      <p:ext uri="{BB962C8B-B14F-4D97-AF65-F5344CB8AC3E}">
        <p14:creationId xmlns:p14="http://schemas.microsoft.com/office/powerpoint/2010/main" val="793138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posing for a photo&#10;&#10;Description automatically generated">
            <a:extLst>
              <a:ext uri="{FF2B5EF4-FFF2-40B4-BE49-F238E27FC236}">
                <a16:creationId xmlns:a16="http://schemas.microsoft.com/office/drawing/2014/main" id="{58D0BA10-1A97-A468-3773-C06AF987E407}"/>
              </a:ext>
            </a:extLst>
          </p:cNvPr>
          <p:cNvPicPr>
            <a:picLocks noChangeAspect="1"/>
          </p:cNvPicPr>
          <p:nvPr/>
        </p:nvPicPr>
        <p:blipFill rotWithShape="1">
          <a:blip r:embed="rId2" cstate="screen">
            <a:alphaModFix amt="40000"/>
            <a:extLst>
              <a:ext uri="{28A0092B-C50C-407E-A947-70E740481C1C}">
                <a14:useLocalDpi xmlns:a14="http://schemas.microsoft.com/office/drawing/2010/main"/>
              </a:ext>
            </a:extLst>
          </a:blip>
          <a:srcRect/>
          <a:stretch/>
        </p:blipFill>
        <p:spPr>
          <a:xfrm>
            <a:off x="20" y="10"/>
            <a:ext cx="12191979" cy="6857990"/>
          </a:xfrm>
          <a:prstGeom prst="rect">
            <a:avLst/>
          </a:prstGeom>
        </p:spPr>
      </p:pic>
      <p:sp>
        <p:nvSpPr>
          <p:cNvPr id="2" name="Title 1">
            <a:extLst>
              <a:ext uri="{FF2B5EF4-FFF2-40B4-BE49-F238E27FC236}">
                <a16:creationId xmlns:a16="http://schemas.microsoft.com/office/drawing/2014/main" id="{8A8EFD57-CDEA-D28E-5A99-59F5C3C96164}"/>
              </a:ext>
            </a:extLst>
          </p:cNvPr>
          <p:cNvSpPr>
            <a:spLocks noGrp="1"/>
          </p:cNvSpPr>
          <p:nvPr>
            <p:ph type="ctrTitle"/>
          </p:nvPr>
        </p:nvSpPr>
        <p:spPr>
          <a:xfrm>
            <a:off x="841249" y="941832"/>
            <a:ext cx="10506456" cy="2057400"/>
          </a:xfrm>
        </p:spPr>
        <p:txBody>
          <a:bodyPr vert="horz" lIns="91440" tIns="45720" rIns="91440" bIns="45720" rtlCol="0" anchor="b">
            <a:normAutofit/>
          </a:bodyPr>
          <a:lstStyle/>
          <a:p>
            <a:pPr algn="l"/>
            <a:r>
              <a:rPr lang="en-US" sz="5000"/>
              <a:t>Paldies par uzmanību!</a:t>
            </a:r>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ubtitle 2">
            <a:extLst>
              <a:ext uri="{FF2B5EF4-FFF2-40B4-BE49-F238E27FC236}">
                <a16:creationId xmlns:a16="http://schemas.microsoft.com/office/drawing/2014/main" id="{105DA102-B705-676C-1DB3-030EDC6D9A2F}"/>
              </a:ext>
            </a:extLst>
          </p:cNvPr>
          <p:cNvSpPr>
            <a:spLocks noGrp="1"/>
          </p:cNvSpPr>
          <p:nvPr>
            <p:ph type="subTitle" idx="1"/>
          </p:nvPr>
        </p:nvSpPr>
        <p:spPr>
          <a:xfrm>
            <a:off x="841248" y="3502152"/>
            <a:ext cx="10506456" cy="2670048"/>
          </a:xfrm>
        </p:spPr>
        <p:txBody>
          <a:bodyPr vert="horz" lIns="91440" tIns="45720" rIns="91440" bIns="45720" rtlCol="0">
            <a:normAutofit/>
          </a:bodyPr>
          <a:lstStyle/>
          <a:p>
            <a:pPr indent="-228600" algn="l">
              <a:buFont typeface="Arial" panose="020B0604020202020204" pitchFamily="34" charset="0"/>
              <a:buChar char="•"/>
            </a:pPr>
            <a:r>
              <a:rPr lang="en-US" sz="2000"/>
              <a:t>Autori:</a:t>
            </a:r>
          </a:p>
          <a:p>
            <a:pPr indent="-228600" algn="l">
              <a:buFont typeface="Arial" panose="020B0604020202020204" pitchFamily="34" charset="0"/>
              <a:buChar char="•"/>
            </a:pPr>
            <a:r>
              <a:rPr lang="en-US" sz="2000"/>
              <a:t>Artis Dairis Kroičs</a:t>
            </a:r>
          </a:p>
          <a:p>
            <a:pPr indent="-228600" algn="l">
              <a:buFont typeface="Arial" panose="020B0604020202020204" pitchFamily="34" charset="0"/>
              <a:buChar char="•"/>
            </a:pPr>
            <a:r>
              <a:rPr lang="en-US" sz="2000"/>
              <a:t>Normunds Grauzs</a:t>
            </a:r>
          </a:p>
          <a:p>
            <a:pPr indent="-228600" algn="l">
              <a:buFont typeface="Arial" panose="020B0604020202020204" pitchFamily="34" charset="0"/>
              <a:buChar char="•"/>
            </a:pPr>
            <a:r>
              <a:rPr lang="en-US" sz="2000"/>
              <a:t>3.Ap</a:t>
            </a:r>
          </a:p>
        </p:txBody>
      </p:sp>
    </p:spTree>
    <p:extLst>
      <p:ext uri="{BB962C8B-B14F-4D97-AF65-F5344CB8AC3E}">
        <p14:creationId xmlns:p14="http://schemas.microsoft.com/office/powerpoint/2010/main" val="3032645422"/>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05" name="Rectangle 2104">
            <a:extLst>
              <a:ext uri="{FF2B5EF4-FFF2-40B4-BE49-F238E27FC236}">
                <a16:creationId xmlns:a16="http://schemas.microsoft.com/office/drawing/2014/main" id="{E3AF5D38-FFEB-42F9-A0FC-37D8A54F1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A65598-FA78-F6AA-C75A-3378A9164B3D}"/>
              </a:ext>
            </a:extLst>
          </p:cNvPr>
          <p:cNvSpPr>
            <a:spLocks noGrp="1"/>
          </p:cNvSpPr>
          <p:nvPr>
            <p:ph type="title"/>
          </p:nvPr>
        </p:nvSpPr>
        <p:spPr>
          <a:xfrm>
            <a:off x="5232400" y="559837"/>
            <a:ext cx="6140449" cy="1515377"/>
          </a:xfrm>
        </p:spPr>
        <p:txBody>
          <a:bodyPr anchor="t">
            <a:normAutofit/>
          </a:bodyPr>
          <a:lstStyle/>
          <a:p>
            <a:r>
              <a:rPr lang="en-US" sz="4000" dirty="0">
                <a:solidFill>
                  <a:schemeClr val="bg1"/>
                </a:solidFill>
              </a:rPr>
              <a:t>Ida-</a:t>
            </a:r>
            <a:r>
              <a:rPr lang="en-US" sz="4000" dirty="0" err="1">
                <a:solidFill>
                  <a:schemeClr val="bg1"/>
                </a:solidFill>
              </a:rPr>
              <a:t>Virumaa</a:t>
            </a:r>
            <a:r>
              <a:rPr lang="en-US" sz="4000" dirty="0">
                <a:solidFill>
                  <a:schemeClr val="bg1"/>
                </a:solidFill>
              </a:rPr>
              <a:t> </a:t>
            </a:r>
            <a:r>
              <a:rPr lang="en-US" sz="4000" dirty="0" err="1">
                <a:solidFill>
                  <a:schemeClr val="bg1"/>
                </a:solidFill>
              </a:rPr>
              <a:t>Kutsehariduskeskus</a:t>
            </a:r>
            <a:endParaRPr lang="en-GB" sz="4000" dirty="0">
              <a:solidFill>
                <a:schemeClr val="bg1"/>
              </a:solidFill>
            </a:endParaRPr>
          </a:p>
        </p:txBody>
      </p:sp>
      <p:grpSp>
        <p:nvGrpSpPr>
          <p:cNvPr id="2107" name="Group 2106">
            <a:extLst>
              <a:ext uri="{FF2B5EF4-FFF2-40B4-BE49-F238E27FC236}">
                <a16:creationId xmlns:a16="http://schemas.microsoft.com/office/drawing/2014/main" id="{A18E8AF0-57F3-4E67-AB90-C8DAC71353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grpSp>
          <p:nvGrpSpPr>
            <p:cNvPr id="2108" name="Group 2107">
              <a:extLst>
                <a:ext uri="{FF2B5EF4-FFF2-40B4-BE49-F238E27FC236}">
                  <a16:creationId xmlns:a16="http://schemas.microsoft.com/office/drawing/2014/main" id="{CD060FA9-04BB-4F42-A882-444817956661}"/>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2" y="-1"/>
              <a:ext cx="4572002" cy="6858002"/>
              <a:chOff x="-2" y="-1"/>
              <a:chExt cx="4572002" cy="6858002"/>
            </a:xfrm>
            <a:effectLst/>
          </p:grpSpPr>
          <p:sp>
            <p:nvSpPr>
              <p:cNvPr id="2116" name="Freeform: Shape 2115">
                <a:extLst>
                  <a:ext uri="{FF2B5EF4-FFF2-40B4-BE49-F238E27FC236}">
                    <a16:creationId xmlns:a16="http://schemas.microsoft.com/office/drawing/2014/main" id="{2499CE50-F6DF-42D1-A1DF-2E014ABF39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17" name="Freeform: Shape 2116">
                <a:extLst>
                  <a:ext uri="{FF2B5EF4-FFF2-40B4-BE49-F238E27FC236}">
                    <a16:creationId xmlns:a16="http://schemas.microsoft.com/office/drawing/2014/main" id="{5EF919B7-6C5A-40BB-9604-805D6785E0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2109" name="Group 2108">
              <a:extLst>
                <a:ext uri="{FF2B5EF4-FFF2-40B4-BE49-F238E27FC236}">
                  <a16:creationId xmlns:a16="http://schemas.microsoft.com/office/drawing/2014/main" id="{CD2C7F27-09E2-43E0-B571-E95E511F126B}"/>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2110" name="Group 2109">
                <a:extLst>
                  <a:ext uri="{FF2B5EF4-FFF2-40B4-BE49-F238E27FC236}">
                    <a16:creationId xmlns:a16="http://schemas.microsoft.com/office/drawing/2014/main" id="{1A7830C9-FC12-40AB-BF67-9B212AB8F381}"/>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2114" name="Freeform: Shape 2113">
                  <a:extLst>
                    <a:ext uri="{FF2B5EF4-FFF2-40B4-BE49-F238E27FC236}">
                      <a16:creationId xmlns:a16="http://schemas.microsoft.com/office/drawing/2014/main" id="{E5A4A589-E9CA-41F2-A18C-FFC863E70C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15" name="Freeform: Shape 2114">
                  <a:extLst>
                    <a:ext uri="{FF2B5EF4-FFF2-40B4-BE49-F238E27FC236}">
                      <a16:creationId xmlns:a16="http://schemas.microsoft.com/office/drawing/2014/main" id="{E6DFDE1C-EF51-49D2-BA0A-86FBD87F10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111" name="Group 2110">
                <a:extLst>
                  <a:ext uri="{FF2B5EF4-FFF2-40B4-BE49-F238E27FC236}">
                    <a16:creationId xmlns:a16="http://schemas.microsoft.com/office/drawing/2014/main" id="{1F4C4AFE-70BD-4430-9072-3280C18D672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2">
                  <a:alphaModFix amt="57000"/>
                </a:blip>
                <a:tile tx="0" ty="0" sx="100000" sy="100000" flip="none" algn="tl"/>
              </a:blipFill>
              <a:effectLst/>
            </p:grpSpPr>
            <p:sp>
              <p:nvSpPr>
                <p:cNvPr id="2112" name="Freeform: Shape 2111">
                  <a:extLst>
                    <a:ext uri="{FF2B5EF4-FFF2-40B4-BE49-F238E27FC236}">
                      <a16:creationId xmlns:a16="http://schemas.microsoft.com/office/drawing/2014/main" id="{C5CE4030-5E8F-4B4E-AA83-2CCC3E788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13" name="Freeform: Shape 2112">
                  <a:extLst>
                    <a:ext uri="{FF2B5EF4-FFF2-40B4-BE49-F238E27FC236}">
                      <a16:creationId xmlns:a16="http://schemas.microsoft.com/office/drawing/2014/main" id="{80757DC5-5894-4F54-9EB2-2575295701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a:blip r:embed="rId2">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pic>
        <p:nvPicPr>
          <p:cNvPr id="2050" name="Picture 2" descr="Ida-Virumaa Kutsehariduskeskus - Home | Facebook">
            <a:extLst>
              <a:ext uri="{FF2B5EF4-FFF2-40B4-BE49-F238E27FC236}">
                <a16:creationId xmlns:a16="http://schemas.microsoft.com/office/drawing/2014/main" id="{24E3C8CE-970A-0F54-4954-226159EDD8E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151706" y="99751"/>
            <a:ext cx="1872018" cy="187571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4" name="Picture 6" descr="Short overview of the school | kutsehariduskeskus.ee | Me aitame kirjutada  sinu edulugu">
            <a:extLst>
              <a:ext uri="{FF2B5EF4-FFF2-40B4-BE49-F238E27FC236}">
                <a16:creationId xmlns:a16="http://schemas.microsoft.com/office/drawing/2014/main" id="{E14EBFF5-8930-DCC7-573C-19B21B52CBA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75247" y="99751"/>
            <a:ext cx="3286410" cy="32078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Picture 4" descr="Konverentsid | kutsehariduskeskus.ee | Me aitame kirjutada sinu edulugu">
            <a:extLst>
              <a:ext uri="{FF2B5EF4-FFF2-40B4-BE49-F238E27FC236}">
                <a16:creationId xmlns:a16="http://schemas.microsoft.com/office/drawing/2014/main" id="{E4EF1E1C-1847-363A-D54E-4ED2C8BB8663}"/>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a:stretch/>
        </p:blipFill>
        <p:spPr bwMode="auto">
          <a:xfrm>
            <a:off x="401348" y="3429000"/>
            <a:ext cx="3286410" cy="336826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E4FB681-4DF3-6D50-8FEB-0B9698E84C73}"/>
              </a:ext>
            </a:extLst>
          </p:cNvPr>
          <p:cNvSpPr>
            <a:spLocks noGrp="1"/>
          </p:cNvSpPr>
          <p:nvPr>
            <p:ph idx="1"/>
          </p:nvPr>
        </p:nvSpPr>
        <p:spPr>
          <a:xfrm>
            <a:off x="5232401" y="2075215"/>
            <a:ext cx="6140449" cy="4222948"/>
          </a:xfrm>
        </p:spPr>
        <p:txBody>
          <a:bodyPr>
            <a:normAutofit/>
          </a:bodyPr>
          <a:lstStyle/>
          <a:p>
            <a:pPr marL="0" indent="0">
              <a:buNone/>
            </a:pPr>
            <a:r>
              <a:rPr lang="en-US" sz="2400" dirty="0">
                <a:solidFill>
                  <a:schemeClr val="bg1">
                    <a:alpha val="80000"/>
                  </a:schemeClr>
                </a:solidFill>
              </a:rPr>
              <a:t>M</a:t>
            </a:r>
            <a:r>
              <a:rPr lang="lv-LV" sz="2400" dirty="0">
                <a:solidFill>
                  <a:schemeClr val="bg1">
                    <a:alpha val="80000"/>
                  </a:schemeClr>
                </a:solidFill>
              </a:rPr>
              <a:t>ūsu prakses vieta atradās pilsētā Sillamē, skola ir sadalīta 3 korpusos, kur katrā atrodas savas profesijas. </a:t>
            </a:r>
            <a:endParaRPr lang="en-GB" sz="2400" dirty="0">
              <a:solidFill>
                <a:schemeClr val="bg1">
                  <a:alpha val="80000"/>
                </a:schemeClr>
              </a:solidFill>
            </a:endParaRPr>
          </a:p>
        </p:txBody>
      </p:sp>
    </p:spTree>
    <p:extLst>
      <p:ext uri="{BB962C8B-B14F-4D97-AF65-F5344CB8AC3E}">
        <p14:creationId xmlns:p14="http://schemas.microsoft.com/office/powerpoint/2010/main" val="2280008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7A453D2-15D8-4403-815F-291FA163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161EA6B-09CA-445B-AB0D-8DF76FA92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913B067F-3154-4968-A886-DF93A787EC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7" name="Oval 16">
              <a:extLst>
                <a:ext uri="{FF2B5EF4-FFF2-40B4-BE49-F238E27FC236}">
                  <a16:creationId xmlns:a16="http://schemas.microsoft.com/office/drawing/2014/main" id="{97583D6C-C05B-47AB-8540-B2700B82A4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501AD91-D973-4968-95E4-4C26CFDF8F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C165989-F5FE-4BB6-9817-E7828CB1D6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B0649CC-B912-4E82-BEA0-DA75ECB19A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6BA08C17-C9A5-4FA8-ABC4-44FB3B8696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0DEAC6C-553C-437E-BC17-D449523375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a:extLst>
              <a:ext uri="{FF2B5EF4-FFF2-40B4-BE49-F238E27FC236}">
                <a16:creationId xmlns:a16="http://schemas.microsoft.com/office/drawing/2014/main" id="{B8114C98-A349-4111-A123-E8EAB86AB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670FB431-AE18-414D-92F4-1D12D199115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27" name="Straight Connector 26">
              <a:extLst>
                <a:ext uri="{FF2B5EF4-FFF2-40B4-BE49-F238E27FC236}">
                  <a16:creationId xmlns:a16="http://schemas.microsoft.com/office/drawing/2014/main" id="{24467063-D74E-4D42-8790-B9F6D69584B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1D19BAC-1681-47BC-AAF5-92FAFFF6F4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4347C2B-E846-452C-97AA-7E254FC1CE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0EA2B35-7959-4C2A-84AA-FF5D94FEDE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32" name="Rectangle 31">
            <a:extLst>
              <a:ext uri="{FF2B5EF4-FFF2-40B4-BE49-F238E27FC236}">
                <a16:creationId xmlns:a16="http://schemas.microsoft.com/office/drawing/2014/main" id="{E2D3D3F2-ABBB-4453-B1C5-1BEBF7E4DD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8214E4A5-A0D2-42C4-8D14-D2A7E495F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35" name="Straight Connector 34">
              <a:extLst>
                <a:ext uri="{FF2B5EF4-FFF2-40B4-BE49-F238E27FC236}">
                  <a16:creationId xmlns:a16="http://schemas.microsoft.com/office/drawing/2014/main" id="{7494D7A0-6B21-41E8-A7D3-0033BBB791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E141D7D-32B0-448E-A666-EA8703AFCF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D87E268-6345-420F-8B97-B37ED04100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5E1622E-7FA6-4760-A2BF-A8105EBF7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DB847EA8-A79A-0C9D-9B96-7BEBB1D75EA0}"/>
              </a:ext>
            </a:extLst>
          </p:cNvPr>
          <p:cNvSpPr>
            <a:spLocks noGrp="1"/>
          </p:cNvSpPr>
          <p:nvPr>
            <p:ph type="title"/>
          </p:nvPr>
        </p:nvSpPr>
        <p:spPr>
          <a:xfrm>
            <a:off x="630935" y="4722413"/>
            <a:ext cx="5071221" cy="1425309"/>
          </a:xfrm>
          <a:noFill/>
        </p:spPr>
        <p:txBody>
          <a:bodyPr anchor="t">
            <a:normAutofit/>
          </a:bodyPr>
          <a:lstStyle/>
          <a:p>
            <a:r>
              <a:rPr lang="lv-LV" sz="4800" dirty="0">
                <a:solidFill>
                  <a:schemeClr val="bg1"/>
                </a:solidFill>
              </a:rPr>
              <a:t>Mūsu darbi</a:t>
            </a:r>
            <a:endParaRPr lang="en-GB" sz="4800" dirty="0">
              <a:solidFill>
                <a:schemeClr val="bg1"/>
              </a:solidFill>
            </a:endParaRPr>
          </a:p>
        </p:txBody>
      </p:sp>
      <p:pic>
        <p:nvPicPr>
          <p:cNvPr id="7" name="Picture 6">
            <a:extLst>
              <a:ext uri="{FF2B5EF4-FFF2-40B4-BE49-F238E27FC236}">
                <a16:creationId xmlns:a16="http://schemas.microsoft.com/office/drawing/2014/main" id="{3B3C022D-3D7D-200C-3303-014B0B67F2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8293" y="498084"/>
            <a:ext cx="6394715" cy="3144363"/>
          </a:xfrm>
          <a:prstGeom prst="rect">
            <a:avLst/>
          </a:prstGeom>
        </p:spPr>
      </p:pic>
      <p:grpSp>
        <p:nvGrpSpPr>
          <p:cNvPr id="40" name="Group 39">
            <a:extLst>
              <a:ext uri="{FF2B5EF4-FFF2-40B4-BE49-F238E27FC236}">
                <a16:creationId xmlns:a16="http://schemas.microsoft.com/office/drawing/2014/main" id="{1F4E1649-4D1F-4A91-AF97-A254BFDD524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4192" y="776904"/>
            <a:ext cx="304800" cy="429768"/>
            <a:chOff x="215328" y="-46937"/>
            <a:chExt cx="304800" cy="2773841"/>
          </a:xfrm>
        </p:grpSpPr>
        <p:cxnSp>
          <p:nvCxnSpPr>
            <p:cNvPr id="41" name="Straight Connector 40">
              <a:extLst>
                <a:ext uri="{FF2B5EF4-FFF2-40B4-BE49-F238E27FC236}">
                  <a16:creationId xmlns:a16="http://schemas.microsoft.com/office/drawing/2014/main" id="{FE483602-62F9-474D-9C9B-5EE4CD7671C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D7D1AC0-A6C7-40E3-9841-F34AC831A48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951C4DD-7427-497D-9DE3-9D731D3F456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EE18298-0BF5-4D7A-921A-2F4186E8D96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6" name="Oval 45">
            <a:extLst>
              <a:ext uri="{FF2B5EF4-FFF2-40B4-BE49-F238E27FC236}">
                <a16:creationId xmlns:a16="http://schemas.microsoft.com/office/drawing/2014/main" id="{773AEA78-C03B-40B7-9D11-DC022119D5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60000"/>
                  <a:lumOff val="4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524D489-25A1-8BD6-5E5F-0C6A612189C0}"/>
              </a:ext>
            </a:extLst>
          </p:cNvPr>
          <p:cNvSpPr>
            <a:spLocks noGrp="1"/>
          </p:cNvSpPr>
          <p:nvPr>
            <p:ph idx="1"/>
          </p:nvPr>
        </p:nvSpPr>
        <p:spPr>
          <a:xfrm>
            <a:off x="5925304" y="4018143"/>
            <a:ext cx="5549111" cy="2129599"/>
          </a:xfrm>
          <a:noFill/>
        </p:spPr>
        <p:txBody>
          <a:bodyPr anchor="t">
            <a:normAutofit lnSpcReduction="10000"/>
          </a:bodyPr>
          <a:lstStyle/>
          <a:p>
            <a:pPr marL="0" indent="0">
              <a:buNone/>
            </a:pPr>
            <a:r>
              <a:rPr lang="lv-LV" sz="1800" dirty="0">
                <a:solidFill>
                  <a:schemeClr val="bg1"/>
                </a:solidFill>
              </a:rPr>
              <a:t>	Mēs katru dienu pildījām jaunus darbus, vai tieši otrādāk uzlabojām jau izveidotos. Lielāko daļu darbu mācīja pildīt komandā, lai nākotnē varētu vai vadīt darbiniekus, vai ērti strādāt komandā un saprast ko un kā ir jādara.</a:t>
            </a:r>
          </a:p>
          <a:p>
            <a:pPr marL="0" indent="0">
              <a:buNone/>
            </a:pPr>
            <a:r>
              <a:rPr lang="lv-LV" sz="1800" dirty="0">
                <a:solidFill>
                  <a:schemeClr val="bg1"/>
                </a:solidFill>
              </a:rPr>
              <a:t>	Priekš komandas plāna izveides mēs izmantojām </a:t>
            </a:r>
            <a:r>
              <a:rPr lang="en-US" sz="1800" dirty="0">
                <a:solidFill>
                  <a:schemeClr val="bg1"/>
                </a:solidFill>
              </a:rPr>
              <a:t>“Jira Office”(</a:t>
            </a:r>
            <a:r>
              <a:rPr lang="en-US" sz="1800" dirty="0" err="1">
                <a:solidFill>
                  <a:schemeClr val="bg1"/>
                </a:solidFill>
              </a:rPr>
              <a:t>problēmu</a:t>
            </a:r>
            <a:r>
              <a:rPr lang="en-US" sz="1800" dirty="0">
                <a:solidFill>
                  <a:schemeClr val="bg1"/>
                </a:solidFill>
              </a:rPr>
              <a:t> </a:t>
            </a:r>
            <a:r>
              <a:rPr lang="en-US" sz="1800" dirty="0" err="1">
                <a:solidFill>
                  <a:schemeClr val="bg1"/>
                </a:solidFill>
              </a:rPr>
              <a:t>izsekošanas</a:t>
            </a:r>
            <a:r>
              <a:rPr lang="en-US" sz="1800" dirty="0">
                <a:solidFill>
                  <a:schemeClr val="bg1"/>
                </a:solidFill>
              </a:rPr>
              <a:t> </a:t>
            </a:r>
            <a:r>
              <a:rPr lang="en-US" sz="1800" dirty="0" err="1">
                <a:solidFill>
                  <a:schemeClr val="bg1"/>
                </a:solidFill>
              </a:rPr>
              <a:t>produkt</a:t>
            </a:r>
            <a:r>
              <a:rPr lang="lv-LV" sz="1800" dirty="0">
                <a:solidFill>
                  <a:schemeClr val="bg1"/>
                </a:solidFill>
              </a:rPr>
              <a:t>u</a:t>
            </a:r>
            <a:r>
              <a:rPr lang="en-US" sz="1800" dirty="0">
                <a:solidFill>
                  <a:schemeClr val="bg1"/>
                </a:solidFill>
              </a:rPr>
              <a:t>)</a:t>
            </a:r>
            <a:r>
              <a:rPr lang="lv-LV" sz="1800" dirty="0">
                <a:solidFill>
                  <a:schemeClr val="bg1"/>
                </a:solidFill>
              </a:rPr>
              <a:t>.</a:t>
            </a:r>
            <a:endParaRPr lang="en-GB" sz="1800" dirty="0">
              <a:solidFill>
                <a:schemeClr val="bg1"/>
              </a:solidFill>
            </a:endParaRPr>
          </a:p>
        </p:txBody>
      </p:sp>
      <p:pic>
        <p:nvPicPr>
          <p:cNvPr id="9" name="Picture 8">
            <a:extLst>
              <a:ext uri="{FF2B5EF4-FFF2-40B4-BE49-F238E27FC236}">
                <a16:creationId xmlns:a16="http://schemas.microsoft.com/office/drawing/2014/main" id="{6250ADBB-5E43-7660-E385-6FCFA2DF5E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58"/>
          <a:stretch/>
        </p:blipFill>
        <p:spPr>
          <a:xfrm>
            <a:off x="6778613" y="855213"/>
            <a:ext cx="5297442" cy="2550990"/>
          </a:xfrm>
          <a:prstGeom prst="rect">
            <a:avLst/>
          </a:prstGeom>
        </p:spPr>
      </p:pic>
    </p:spTree>
    <p:extLst>
      <p:ext uri="{BB962C8B-B14F-4D97-AF65-F5344CB8AC3E}">
        <p14:creationId xmlns:p14="http://schemas.microsoft.com/office/powerpoint/2010/main" val="2983086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5006F82-50D2-401C-BE85-FFEA1C1963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2034F32-09B4-47B4-B550-1F1CE3D53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CC4957C1-1143-4003-A56D-4606B0B58F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7" name="Oval 16">
              <a:extLst>
                <a:ext uri="{FF2B5EF4-FFF2-40B4-BE49-F238E27FC236}">
                  <a16:creationId xmlns:a16="http://schemas.microsoft.com/office/drawing/2014/main" id="{15C154EB-FCD1-4EA8-9EBD-CC83EA1E2D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BB5F612-0B85-4835-8781-DF3D841757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4C8AE004-9547-419B-8E97-C5AABC4010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CEA25CF-A375-4DA0-9AE4-AB13D1E9B6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C3D51F11-931C-4135-900C-5200859131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D1A3C68-CCF1-4EA8-B01B-B43D91087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ECBE48D7-2315-89AA-28BB-655DE4F931ED}"/>
              </a:ext>
            </a:extLst>
          </p:cNvPr>
          <p:cNvSpPr>
            <a:spLocks noGrp="1"/>
          </p:cNvSpPr>
          <p:nvPr>
            <p:ph type="title"/>
          </p:nvPr>
        </p:nvSpPr>
        <p:spPr>
          <a:xfrm>
            <a:off x="4990903" y="630936"/>
            <a:ext cx="6135659" cy="2376610"/>
          </a:xfrm>
          <a:noFill/>
        </p:spPr>
        <p:txBody>
          <a:bodyPr anchor="b">
            <a:normAutofit/>
          </a:bodyPr>
          <a:lstStyle/>
          <a:p>
            <a:r>
              <a:rPr lang="lv-LV" sz="4800" dirty="0" err="1">
                <a:solidFill>
                  <a:schemeClr val="bg1"/>
                </a:solidFill>
              </a:rPr>
              <a:t>Figma</a:t>
            </a:r>
            <a:endParaRPr lang="en-GB" sz="4800" dirty="0">
              <a:solidFill>
                <a:schemeClr val="bg1"/>
              </a:solidFill>
            </a:endParaRPr>
          </a:p>
        </p:txBody>
      </p:sp>
      <p:pic>
        <p:nvPicPr>
          <p:cNvPr id="7" name="Picture 6">
            <a:extLst>
              <a:ext uri="{FF2B5EF4-FFF2-40B4-BE49-F238E27FC236}">
                <a16:creationId xmlns:a16="http://schemas.microsoft.com/office/drawing/2014/main" id="{46C7A591-0E1D-7FBF-04FA-F37CAEF3173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3079" y="1364111"/>
            <a:ext cx="3622151" cy="1158028"/>
          </a:xfrm>
          <a:prstGeom prst="rect">
            <a:avLst/>
          </a:prstGeom>
        </p:spPr>
      </p:pic>
      <p:grpSp>
        <p:nvGrpSpPr>
          <p:cNvPr id="24" name="Group 23">
            <a:extLst>
              <a:ext uri="{FF2B5EF4-FFF2-40B4-BE49-F238E27FC236}">
                <a16:creationId xmlns:a16="http://schemas.microsoft.com/office/drawing/2014/main" id="{2219C598-7B69-490E-97B6-4E4DC4964F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62055" y="415908"/>
            <a:ext cx="304800" cy="429768"/>
            <a:chOff x="215328" y="-46937"/>
            <a:chExt cx="304800" cy="2773841"/>
          </a:xfrm>
        </p:grpSpPr>
        <p:cxnSp>
          <p:nvCxnSpPr>
            <p:cNvPr id="25" name="Straight Connector 24">
              <a:extLst>
                <a:ext uri="{FF2B5EF4-FFF2-40B4-BE49-F238E27FC236}">
                  <a16:creationId xmlns:a16="http://schemas.microsoft.com/office/drawing/2014/main" id="{EF504F69-53C8-4088-9C6A-56FFDA3318E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5EDE870-C63A-4D06-A144-9652B7D8950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CB714C2-8F44-4A42-BA66-2516AFA814E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844F522-4E10-42B1-840D-5959A9639E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0" name="Rectangle 29">
            <a:extLst>
              <a:ext uri="{FF2B5EF4-FFF2-40B4-BE49-F238E27FC236}">
                <a16:creationId xmlns:a16="http://schemas.microsoft.com/office/drawing/2014/main" id="{4FCECCE4-3046-4A76-B4C0-767A6251C6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D6F309B0-04E5-4883-9605-1364452C68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33" name="Straight Connector 32">
              <a:extLst>
                <a:ext uri="{FF2B5EF4-FFF2-40B4-BE49-F238E27FC236}">
                  <a16:creationId xmlns:a16="http://schemas.microsoft.com/office/drawing/2014/main" id="{E11AE0B5-579B-4455-9159-4E4F0A8CCEE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D011DD2-D339-42A2-B916-5E9494D4A42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E43332E-2051-4B76-BC37-83CA62919D8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B80359C-87A2-4B25-838D-8F833616F63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38" name="Rectangle 37">
            <a:extLst>
              <a:ext uri="{FF2B5EF4-FFF2-40B4-BE49-F238E27FC236}">
                <a16:creationId xmlns:a16="http://schemas.microsoft.com/office/drawing/2014/main" id="{096F20E2-F42F-4B71-8BC5-478533FE1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34039184-A11C-46AE-854D-8B229443609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41" name="Straight Connector 40">
              <a:extLst>
                <a:ext uri="{FF2B5EF4-FFF2-40B4-BE49-F238E27FC236}">
                  <a16:creationId xmlns:a16="http://schemas.microsoft.com/office/drawing/2014/main" id="{3D2F1956-BECA-4651-82AD-00D7D7F59DA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3F1C39C-42B5-430D-84F0-7018DD01CE0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A7D71D2-799A-4C6D-AD0E-D7BCF15E9F2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C9B72C0-DA11-4A2F-BADC-5BD946CFD0D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923C5E31-624F-9121-8913-D1EAC0E470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3080" y="4066210"/>
            <a:ext cx="3622151" cy="1760136"/>
          </a:xfrm>
          <a:prstGeom prst="rect">
            <a:avLst/>
          </a:prstGeom>
        </p:spPr>
      </p:pic>
      <p:sp>
        <p:nvSpPr>
          <p:cNvPr id="3" name="Content Placeholder 2">
            <a:extLst>
              <a:ext uri="{FF2B5EF4-FFF2-40B4-BE49-F238E27FC236}">
                <a16:creationId xmlns:a16="http://schemas.microsoft.com/office/drawing/2014/main" id="{863AD531-2B52-25C5-9573-D8161F7252C7}"/>
              </a:ext>
            </a:extLst>
          </p:cNvPr>
          <p:cNvSpPr>
            <a:spLocks noGrp="1"/>
          </p:cNvSpPr>
          <p:nvPr>
            <p:ph idx="1"/>
          </p:nvPr>
        </p:nvSpPr>
        <p:spPr>
          <a:xfrm>
            <a:off x="4990903" y="2975810"/>
            <a:ext cx="6135663" cy="3159012"/>
          </a:xfrm>
          <a:noFill/>
        </p:spPr>
        <p:txBody>
          <a:bodyPr anchor="t">
            <a:normAutofit/>
          </a:bodyPr>
          <a:lstStyle/>
          <a:p>
            <a:pPr marL="0" indent="0">
              <a:buNone/>
            </a:pPr>
            <a:r>
              <a:rPr lang="lv-LV" sz="1800" dirty="0">
                <a:solidFill>
                  <a:schemeClr val="bg1"/>
                </a:solidFill>
              </a:rPr>
              <a:t>	Pirmajās stundās mums bija nepieciešams iepazīties un strādāt ar </a:t>
            </a:r>
            <a:r>
              <a:rPr lang="lv-LV" sz="1800" dirty="0" err="1">
                <a:solidFill>
                  <a:schemeClr val="bg1"/>
                </a:solidFill>
              </a:rPr>
              <a:t>Figma</a:t>
            </a:r>
            <a:r>
              <a:rPr lang="lv-LV" sz="1800" dirty="0">
                <a:solidFill>
                  <a:schemeClr val="bg1"/>
                </a:solidFill>
              </a:rPr>
              <a:t>(sadarbības tīmekļa lietojumprogramma </a:t>
            </a:r>
            <a:r>
              <a:rPr lang="lv-LV" sz="1800" dirty="0" err="1">
                <a:solidFill>
                  <a:schemeClr val="bg1"/>
                </a:solidFill>
              </a:rPr>
              <a:t>saskarnes</a:t>
            </a:r>
            <a:r>
              <a:rPr lang="lv-LV" sz="1800" dirty="0">
                <a:solidFill>
                  <a:schemeClr val="bg1"/>
                </a:solidFill>
              </a:rPr>
              <a:t> dizainam).</a:t>
            </a:r>
          </a:p>
          <a:p>
            <a:pPr marL="0" indent="0">
              <a:buNone/>
            </a:pPr>
            <a:r>
              <a:rPr lang="lv-LV" sz="1800" dirty="0">
                <a:solidFill>
                  <a:schemeClr val="bg1"/>
                </a:solidFill>
              </a:rPr>
              <a:t>	Kur mēs vispirms mācījāmies veidot ikonas no dažādiem objektiem, savienojot vai mainot tos.</a:t>
            </a:r>
            <a:endParaRPr lang="en-GB" sz="1800" dirty="0">
              <a:solidFill>
                <a:schemeClr val="bg1"/>
              </a:solidFill>
            </a:endParaRPr>
          </a:p>
        </p:txBody>
      </p:sp>
    </p:spTree>
    <p:extLst>
      <p:ext uri="{BB962C8B-B14F-4D97-AF65-F5344CB8AC3E}">
        <p14:creationId xmlns:p14="http://schemas.microsoft.com/office/powerpoint/2010/main" val="228934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9">
            <a:extLst>
              <a:ext uri="{FF2B5EF4-FFF2-40B4-BE49-F238E27FC236}">
                <a16:creationId xmlns:a16="http://schemas.microsoft.com/office/drawing/2014/main" id="{B73D3AEB-8AA3-481D-9F6F-B80FE58DD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11">
            <a:extLst>
              <a:ext uri="{FF2B5EF4-FFF2-40B4-BE49-F238E27FC236}">
                <a16:creationId xmlns:a16="http://schemas.microsoft.com/office/drawing/2014/main" id="{5BD9FE98-387B-4EC6-A44D-C6F9230349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13">
            <a:extLst>
              <a:ext uri="{FF2B5EF4-FFF2-40B4-BE49-F238E27FC236}">
                <a16:creationId xmlns:a16="http://schemas.microsoft.com/office/drawing/2014/main" id="{5E8FAA7D-14A8-4BB4-A4BB-56C0F9EF4A8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5" name="Oval 14">
              <a:extLst>
                <a:ext uri="{FF2B5EF4-FFF2-40B4-BE49-F238E27FC236}">
                  <a16:creationId xmlns:a16="http://schemas.microsoft.com/office/drawing/2014/main" id="{823E3105-8691-4371-B227-96277B5D07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15">
              <a:extLst>
                <a:ext uri="{FF2B5EF4-FFF2-40B4-BE49-F238E27FC236}">
                  <a16:creationId xmlns:a16="http://schemas.microsoft.com/office/drawing/2014/main" id="{EDF34E4B-2AA4-4EE3-8A7F-58BC935590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F6BEE8-CCC6-4DAD-853E-1678C077F3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17">
              <a:extLst>
                <a:ext uri="{FF2B5EF4-FFF2-40B4-BE49-F238E27FC236}">
                  <a16:creationId xmlns:a16="http://schemas.microsoft.com/office/drawing/2014/main" id="{32E29287-D0FA-426E-95F8-6F3E1D0E62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18">
              <a:extLst>
                <a:ext uri="{FF2B5EF4-FFF2-40B4-BE49-F238E27FC236}">
                  <a16:creationId xmlns:a16="http://schemas.microsoft.com/office/drawing/2014/main" id="{9006D6E2-A7C2-40FB-BF4C-BA884347C8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30F39D3-E74B-436B-B68E-1DFB00A696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Rectangle 21">
            <a:extLst>
              <a:ext uri="{FF2B5EF4-FFF2-40B4-BE49-F238E27FC236}">
                <a16:creationId xmlns:a16="http://schemas.microsoft.com/office/drawing/2014/main" id="{14925E00-1519-483D-BEDE-3DB840745A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23">
            <a:extLst>
              <a:ext uri="{FF2B5EF4-FFF2-40B4-BE49-F238E27FC236}">
                <a16:creationId xmlns:a16="http://schemas.microsoft.com/office/drawing/2014/main" id="{D86A47AA-3999-4EE6-BC5C-502DAE57FE1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57" name="Straight Connector 24">
              <a:extLst>
                <a:ext uri="{FF2B5EF4-FFF2-40B4-BE49-F238E27FC236}">
                  <a16:creationId xmlns:a16="http://schemas.microsoft.com/office/drawing/2014/main" id="{261D1278-3E86-430E-AC17-ECC407520BC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8" name="Straight Connector 25">
              <a:extLst>
                <a:ext uri="{FF2B5EF4-FFF2-40B4-BE49-F238E27FC236}">
                  <a16:creationId xmlns:a16="http://schemas.microsoft.com/office/drawing/2014/main" id="{A6A6D283-6CA9-43BF-B874-D4398E7BB25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9" name="Straight Connector 26">
              <a:extLst>
                <a:ext uri="{FF2B5EF4-FFF2-40B4-BE49-F238E27FC236}">
                  <a16:creationId xmlns:a16="http://schemas.microsoft.com/office/drawing/2014/main" id="{6B0A4FFB-2DB0-4461-87AD-20DBE6BCE71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0" name="Straight Connector 27">
              <a:extLst>
                <a:ext uri="{FF2B5EF4-FFF2-40B4-BE49-F238E27FC236}">
                  <a16:creationId xmlns:a16="http://schemas.microsoft.com/office/drawing/2014/main" id="{438731F8-C740-4802-8967-656BE04E946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61" name="Rectangle 29">
            <a:extLst>
              <a:ext uri="{FF2B5EF4-FFF2-40B4-BE49-F238E27FC236}">
                <a16:creationId xmlns:a16="http://schemas.microsoft.com/office/drawing/2014/main" id="{9359057F-3C8C-41E2-814F-AAA6BFEC04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31">
            <a:extLst>
              <a:ext uri="{FF2B5EF4-FFF2-40B4-BE49-F238E27FC236}">
                <a16:creationId xmlns:a16="http://schemas.microsoft.com/office/drawing/2014/main" id="{CA745027-6B11-4363-8A2E-CB8EB38EBA9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63" name="Straight Connector 32">
              <a:extLst>
                <a:ext uri="{FF2B5EF4-FFF2-40B4-BE49-F238E27FC236}">
                  <a16:creationId xmlns:a16="http://schemas.microsoft.com/office/drawing/2014/main" id="{BA55DA09-A260-44A9-B1D9-FAC678AD81A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4" name="Straight Connector 33">
              <a:extLst>
                <a:ext uri="{FF2B5EF4-FFF2-40B4-BE49-F238E27FC236}">
                  <a16:creationId xmlns:a16="http://schemas.microsoft.com/office/drawing/2014/main" id="{40D6225A-20C6-43EE-9E11-2D9FC119253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5" name="Straight Connector 34">
              <a:extLst>
                <a:ext uri="{FF2B5EF4-FFF2-40B4-BE49-F238E27FC236}">
                  <a16:creationId xmlns:a16="http://schemas.microsoft.com/office/drawing/2014/main" id="{2F11E7EE-ABBB-40C5-AD9F-7228BA656C5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6" name="Straight Connector 35">
              <a:extLst>
                <a:ext uri="{FF2B5EF4-FFF2-40B4-BE49-F238E27FC236}">
                  <a16:creationId xmlns:a16="http://schemas.microsoft.com/office/drawing/2014/main" id="{8AA5D5FF-9E03-4A84-8627-0E744F5FC5E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B3B4F381-760E-59FB-F87B-2EF0760B59E0}"/>
              </a:ext>
            </a:extLst>
          </p:cNvPr>
          <p:cNvSpPr>
            <a:spLocks noGrp="1"/>
          </p:cNvSpPr>
          <p:nvPr>
            <p:ph type="title"/>
          </p:nvPr>
        </p:nvSpPr>
        <p:spPr>
          <a:xfrm>
            <a:off x="630936" y="630934"/>
            <a:ext cx="5465064" cy="5503883"/>
          </a:xfrm>
          <a:noFill/>
        </p:spPr>
        <p:txBody>
          <a:bodyPr anchor="t">
            <a:normAutofit/>
          </a:bodyPr>
          <a:lstStyle/>
          <a:p>
            <a:r>
              <a:rPr lang="lv-LV" sz="4800" dirty="0">
                <a:solidFill>
                  <a:schemeClr val="bg1"/>
                </a:solidFill>
              </a:rPr>
              <a:t>Ēdiena programmas </a:t>
            </a:r>
            <a:r>
              <a:rPr lang="lv-LV" sz="4800" dirty="0" err="1">
                <a:solidFill>
                  <a:schemeClr val="bg1"/>
                </a:solidFill>
              </a:rPr>
              <a:t>makete</a:t>
            </a:r>
            <a:endParaRPr lang="en-GB" sz="4800" dirty="0">
              <a:solidFill>
                <a:schemeClr val="bg1"/>
              </a:solidFill>
            </a:endParaRPr>
          </a:p>
        </p:txBody>
      </p:sp>
      <p:pic>
        <p:nvPicPr>
          <p:cNvPr id="5" name="Picture 4">
            <a:extLst>
              <a:ext uri="{FF2B5EF4-FFF2-40B4-BE49-F238E27FC236}">
                <a16:creationId xmlns:a16="http://schemas.microsoft.com/office/drawing/2014/main" id="{2CD6A709-0640-3F99-769F-BEC01B470A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1065" y="2939777"/>
            <a:ext cx="5035808" cy="2780751"/>
          </a:xfrm>
          <a:prstGeom prst="rect">
            <a:avLst/>
          </a:prstGeom>
        </p:spPr>
      </p:pic>
      <p:grpSp>
        <p:nvGrpSpPr>
          <p:cNvPr id="67" name="Group 37">
            <a:extLst>
              <a:ext uri="{FF2B5EF4-FFF2-40B4-BE49-F238E27FC236}">
                <a16:creationId xmlns:a16="http://schemas.microsoft.com/office/drawing/2014/main" id="{639E6793-1DDA-49AD-B803-345872BB54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6301135" y="143979"/>
            <a:ext cx="304800" cy="429768"/>
            <a:chOff x="215328" y="-46937"/>
            <a:chExt cx="304800" cy="2773841"/>
          </a:xfrm>
        </p:grpSpPr>
        <p:cxnSp>
          <p:nvCxnSpPr>
            <p:cNvPr id="68" name="Straight Connector 38">
              <a:extLst>
                <a:ext uri="{FF2B5EF4-FFF2-40B4-BE49-F238E27FC236}">
                  <a16:creationId xmlns:a16="http://schemas.microsoft.com/office/drawing/2014/main" id="{B32035CC-1F02-4480-805C-8341CF88FC3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39">
              <a:extLst>
                <a:ext uri="{FF2B5EF4-FFF2-40B4-BE49-F238E27FC236}">
                  <a16:creationId xmlns:a16="http://schemas.microsoft.com/office/drawing/2014/main" id="{0928451D-100A-4B61-A79C-4BDCF317E2E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Connector 40">
              <a:extLst>
                <a:ext uri="{FF2B5EF4-FFF2-40B4-BE49-F238E27FC236}">
                  <a16:creationId xmlns:a16="http://schemas.microsoft.com/office/drawing/2014/main" id="{B5F8D303-A606-4DCC-A2A1-6BE562358C0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41">
              <a:extLst>
                <a:ext uri="{FF2B5EF4-FFF2-40B4-BE49-F238E27FC236}">
                  <a16:creationId xmlns:a16="http://schemas.microsoft.com/office/drawing/2014/main" id="{6A4C9B51-7899-4F29-8C48-B59057C2775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 name="Content Placeholder 2">
            <a:extLst>
              <a:ext uri="{FF2B5EF4-FFF2-40B4-BE49-F238E27FC236}">
                <a16:creationId xmlns:a16="http://schemas.microsoft.com/office/drawing/2014/main" id="{D07D8DB3-78C3-B4C6-9133-1FED174DF442}"/>
              </a:ext>
            </a:extLst>
          </p:cNvPr>
          <p:cNvSpPr>
            <a:spLocks noGrp="1"/>
          </p:cNvSpPr>
          <p:nvPr>
            <p:ph idx="1"/>
          </p:nvPr>
        </p:nvSpPr>
        <p:spPr>
          <a:xfrm>
            <a:off x="6502152" y="1993627"/>
            <a:ext cx="4978592" cy="4141189"/>
          </a:xfrm>
          <a:noFill/>
        </p:spPr>
        <p:txBody>
          <a:bodyPr anchor="t">
            <a:normAutofit/>
          </a:bodyPr>
          <a:lstStyle/>
          <a:p>
            <a:pPr marL="0" indent="0">
              <a:buNone/>
            </a:pPr>
            <a:r>
              <a:rPr lang="lv-LV" sz="1800" dirty="0">
                <a:solidFill>
                  <a:schemeClr val="bg1"/>
                </a:solidFill>
              </a:rPr>
              <a:t>	Otrais darbs bija saistīts ar programmu, kurā var pasūtīt ēdienu, mums bija dots piemērs, no kura izejot vajadzēja sataisīt savu programmas versiju, atrodot savas ikonas vai izveidojot tās.</a:t>
            </a:r>
          </a:p>
          <a:p>
            <a:pPr marL="0" indent="0">
              <a:buNone/>
            </a:pPr>
            <a:r>
              <a:rPr lang="lv-LV" sz="1800" dirty="0">
                <a:solidFill>
                  <a:schemeClr val="bg1"/>
                </a:solidFill>
              </a:rPr>
              <a:t>	Tas bija pirmais darbs, kurā bija nepieciešams strādāt komandā, kuru vajadzēja uzsākt izveidojot uzdevumus un sadalot tos.</a:t>
            </a:r>
            <a:endParaRPr lang="en-GB" sz="1800" dirty="0">
              <a:solidFill>
                <a:schemeClr val="bg1"/>
              </a:solidFill>
            </a:endParaRPr>
          </a:p>
        </p:txBody>
      </p:sp>
    </p:spTree>
    <p:extLst>
      <p:ext uri="{BB962C8B-B14F-4D97-AF65-F5344CB8AC3E}">
        <p14:creationId xmlns:p14="http://schemas.microsoft.com/office/powerpoint/2010/main" val="2158821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A453D2-15D8-4403-815F-291FA163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161EA6B-09CA-445B-AB0D-8DF76FA92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4E65F23-789E-4CB9-B34F-46A85E25D66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5" name="Oval 14">
              <a:extLst>
                <a:ext uri="{FF2B5EF4-FFF2-40B4-BE49-F238E27FC236}">
                  <a16:creationId xmlns:a16="http://schemas.microsoft.com/office/drawing/2014/main" id="{1CA207F7-3B67-4EA2-8EC5-1260B55A07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D4CC450-51C3-4A41-B2B1-68A15D57C5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D62506D-F8E8-4C55-B160-D4FE898504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6004793-0083-43B9-81A2-20F71D2C7D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53D192AA-AFCB-470F-B66A-18815C3525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079B0CF-0B4C-42A9-9769-3AC0A34FAC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72D8823C-9761-CB6F-9C68-88CC40A23B34}"/>
              </a:ext>
            </a:extLst>
          </p:cNvPr>
          <p:cNvSpPr>
            <a:spLocks noGrp="1"/>
          </p:cNvSpPr>
          <p:nvPr>
            <p:ph type="title"/>
          </p:nvPr>
        </p:nvSpPr>
        <p:spPr>
          <a:xfrm>
            <a:off x="630936" y="630936"/>
            <a:ext cx="5260992" cy="2096756"/>
          </a:xfrm>
          <a:noFill/>
        </p:spPr>
        <p:txBody>
          <a:bodyPr anchor="t">
            <a:normAutofit/>
          </a:bodyPr>
          <a:lstStyle/>
          <a:p>
            <a:r>
              <a:rPr lang="lv-LV" sz="4800" dirty="0" err="1">
                <a:solidFill>
                  <a:schemeClr val="bg1"/>
                </a:solidFill>
              </a:rPr>
              <a:t>Landing</a:t>
            </a:r>
            <a:r>
              <a:rPr lang="lv-LV" sz="4800" dirty="0">
                <a:solidFill>
                  <a:schemeClr val="bg1"/>
                </a:solidFill>
              </a:rPr>
              <a:t> </a:t>
            </a:r>
            <a:r>
              <a:rPr lang="lv-LV" sz="4800" dirty="0" err="1">
                <a:solidFill>
                  <a:schemeClr val="bg1"/>
                </a:solidFill>
              </a:rPr>
              <a:t>makete</a:t>
            </a:r>
            <a:endParaRPr lang="en-GB" sz="4800" dirty="0">
              <a:solidFill>
                <a:schemeClr val="bg1"/>
              </a:solidFill>
            </a:endParaRPr>
          </a:p>
        </p:txBody>
      </p:sp>
      <p:sp>
        <p:nvSpPr>
          <p:cNvPr id="3" name="Content Placeholder 2">
            <a:extLst>
              <a:ext uri="{FF2B5EF4-FFF2-40B4-BE49-F238E27FC236}">
                <a16:creationId xmlns:a16="http://schemas.microsoft.com/office/drawing/2014/main" id="{2EC50181-5A08-B750-F64A-720E5A949115}"/>
              </a:ext>
            </a:extLst>
          </p:cNvPr>
          <p:cNvSpPr>
            <a:spLocks noGrp="1"/>
          </p:cNvSpPr>
          <p:nvPr>
            <p:ph idx="1"/>
          </p:nvPr>
        </p:nvSpPr>
        <p:spPr>
          <a:xfrm>
            <a:off x="6095996" y="630936"/>
            <a:ext cx="5064191" cy="2096769"/>
          </a:xfrm>
          <a:noFill/>
        </p:spPr>
        <p:txBody>
          <a:bodyPr anchor="t">
            <a:normAutofit/>
          </a:bodyPr>
          <a:lstStyle/>
          <a:p>
            <a:pPr marL="0" indent="0">
              <a:buNone/>
            </a:pPr>
            <a:r>
              <a:rPr lang="lv-LV" sz="1800" dirty="0">
                <a:solidFill>
                  <a:schemeClr val="bg1"/>
                </a:solidFill>
              </a:rPr>
              <a:t>	Viens no darbiem bija izveidot pēc dotās </a:t>
            </a:r>
            <a:r>
              <a:rPr lang="lv-LV" sz="1800" dirty="0" err="1">
                <a:solidFill>
                  <a:schemeClr val="bg1"/>
                </a:solidFill>
              </a:rPr>
              <a:t>maketes</a:t>
            </a:r>
            <a:r>
              <a:rPr lang="lv-LV" sz="1800" dirty="0">
                <a:solidFill>
                  <a:schemeClr val="bg1"/>
                </a:solidFill>
              </a:rPr>
              <a:t> saites kopiju. Bija jau dotas foto un ikonas, kuras vajadzēja izmantot. </a:t>
            </a:r>
          </a:p>
          <a:p>
            <a:pPr marL="0" indent="0">
              <a:buNone/>
            </a:pPr>
            <a:r>
              <a:rPr lang="lv-LV" sz="1800" dirty="0">
                <a:solidFill>
                  <a:schemeClr val="bg1"/>
                </a:solidFill>
              </a:rPr>
              <a:t>	Šajā darbā bija iespēja rakstīt koda rindas divatā, jo bija nepieciešams izveidot gandrīz gatavu mājaslapu pa 2 dienām.</a:t>
            </a:r>
            <a:endParaRPr lang="en-GB" sz="1800" dirty="0">
              <a:solidFill>
                <a:schemeClr val="bg1"/>
              </a:solidFill>
            </a:endParaRPr>
          </a:p>
        </p:txBody>
      </p:sp>
      <p:sp>
        <p:nvSpPr>
          <p:cNvPr id="22" name="Rectangle 21">
            <a:extLst>
              <a:ext uri="{FF2B5EF4-FFF2-40B4-BE49-F238E27FC236}">
                <a16:creationId xmlns:a16="http://schemas.microsoft.com/office/drawing/2014/main" id="{B8114C98-A349-4111-A123-E8EAB86AB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670FB431-AE18-414D-92F4-1D12D199115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25" name="Straight Connector 24">
              <a:extLst>
                <a:ext uri="{FF2B5EF4-FFF2-40B4-BE49-F238E27FC236}">
                  <a16:creationId xmlns:a16="http://schemas.microsoft.com/office/drawing/2014/main" id="{24467063-D74E-4D42-8790-B9F6D69584B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1D19BAC-1681-47BC-AAF5-92FAFFF6F4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4347C2B-E846-452C-97AA-7E254FC1CE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0EA2B35-7959-4C2A-84AA-FF5D94FEDE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30" name="Rectangle 29">
            <a:extLst>
              <a:ext uri="{FF2B5EF4-FFF2-40B4-BE49-F238E27FC236}">
                <a16:creationId xmlns:a16="http://schemas.microsoft.com/office/drawing/2014/main" id="{E2D3D3F2-ABBB-4453-B1C5-1BEBF7E4DD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8214E4A5-A0D2-42C4-8D14-D2A7E495F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33" name="Straight Connector 32">
              <a:extLst>
                <a:ext uri="{FF2B5EF4-FFF2-40B4-BE49-F238E27FC236}">
                  <a16:creationId xmlns:a16="http://schemas.microsoft.com/office/drawing/2014/main" id="{7494D7A0-6B21-41E8-A7D3-0033BBB791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E141D7D-32B0-448E-A666-EA8703AFCF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D87E268-6345-420F-8B97-B37ED04100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5E1622E-7FA6-4760-A2BF-A8105EBF7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1DD6064A-3BC1-9850-8B04-C94CE36E70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832922" y="2885910"/>
            <a:ext cx="6439939" cy="3265248"/>
          </a:xfrm>
          <a:prstGeom prst="rect">
            <a:avLst/>
          </a:prstGeom>
        </p:spPr>
      </p:pic>
      <p:grpSp>
        <p:nvGrpSpPr>
          <p:cNvPr id="38" name="Group 37">
            <a:extLst>
              <a:ext uri="{FF2B5EF4-FFF2-40B4-BE49-F238E27FC236}">
                <a16:creationId xmlns:a16="http://schemas.microsoft.com/office/drawing/2014/main" id="{4043ADFC-DC2E-40D2-954D-4A13B908DA8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5716" y="3029889"/>
            <a:ext cx="304800" cy="429768"/>
            <a:chOff x="215328" y="-46937"/>
            <a:chExt cx="304800" cy="2773841"/>
          </a:xfrm>
        </p:grpSpPr>
        <p:cxnSp>
          <p:nvCxnSpPr>
            <p:cNvPr id="39" name="Straight Connector 38">
              <a:extLst>
                <a:ext uri="{FF2B5EF4-FFF2-40B4-BE49-F238E27FC236}">
                  <a16:creationId xmlns:a16="http://schemas.microsoft.com/office/drawing/2014/main" id="{C975E7D3-10F5-4E53-902F-9E79C98C22D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DC51AAB-5A3B-4730-B8AC-46C96AC0B69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3A6F2D9-1476-4E35-988D-D4CCB15C8D6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E17F678-D5C6-49BF-933D-1E65F69B32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81118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5006F82-50D2-401C-BE85-FFEA1C1963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2034F32-09B4-47B4-B550-1F1CE3D53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CC4957C1-1143-4003-A56D-4606B0B58F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19" name="Oval 18">
              <a:extLst>
                <a:ext uri="{FF2B5EF4-FFF2-40B4-BE49-F238E27FC236}">
                  <a16:creationId xmlns:a16="http://schemas.microsoft.com/office/drawing/2014/main" id="{15C154EB-FCD1-4EA8-9EBD-CC83EA1E2D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BB5F612-0B85-4835-8781-DF3D841757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C8AE004-9547-419B-8E97-C5AABC4010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4CEA25CF-A375-4DA0-9AE4-AB13D1E9B6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C3D51F11-931C-4135-900C-5200859131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5D1A3C68-CCF1-4EA8-B01B-B43D91087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0C03C3D9-AC79-24C0-15CE-ABA4B71BE134}"/>
              </a:ext>
            </a:extLst>
          </p:cNvPr>
          <p:cNvSpPr>
            <a:spLocks noGrp="1"/>
          </p:cNvSpPr>
          <p:nvPr>
            <p:ph type="title"/>
          </p:nvPr>
        </p:nvSpPr>
        <p:spPr>
          <a:xfrm>
            <a:off x="5505099" y="630936"/>
            <a:ext cx="5972603" cy="2119712"/>
          </a:xfrm>
          <a:noFill/>
        </p:spPr>
        <p:txBody>
          <a:bodyPr anchor="b">
            <a:normAutofit/>
          </a:bodyPr>
          <a:lstStyle/>
          <a:p>
            <a:r>
              <a:rPr lang="lv-LV" sz="4800" dirty="0" err="1">
                <a:solidFill>
                  <a:schemeClr val="bg1"/>
                </a:solidFill>
              </a:rPr>
              <a:t>Fresh</a:t>
            </a:r>
            <a:r>
              <a:rPr lang="lv-LV" sz="4800" dirty="0">
                <a:solidFill>
                  <a:schemeClr val="bg1"/>
                </a:solidFill>
              </a:rPr>
              <a:t> </a:t>
            </a:r>
            <a:r>
              <a:rPr lang="lv-LV" sz="4800" dirty="0" err="1">
                <a:solidFill>
                  <a:schemeClr val="bg1"/>
                </a:solidFill>
              </a:rPr>
              <a:t>Healty</a:t>
            </a:r>
            <a:endParaRPr lang="en-GB" sz="4800" dirty="0">
              <a:solidFill>
                <a:schemeClr val="bg1"/>
              </a:solidFill>
            </a:endParaRPr>
          </a:p>
        </p:txBody>
      </p:sp>
      <p:pic>
        <p:nvPicPr>
          <p:cNvPr id="5" name="Picture 4">
            <a:extLst>
              <a:ext uri="{FF2B5EF4-FFF2-40B4-BE49-F238E27FC236}">
                <a16:creationId xmlns:a16="http://schemas.microsoft.com/office/drawing/2014/main" id="{5C1475A0-9EAE-4C68-628F-5E4ED47B20A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8483" y="680836"/>
            <a:ext cx="5099927" cy="1971289"/>
          </a:xfrm>
          <a:prstGeom prst="rect">
            <a:avLst/>
          </a:prstGeom>
        </p:spPr>
      </p:pic>
      <p:grpSp>
        <p:nvGrpSpPr>
          <p:cNvPr id="26" name="Group 25">
            <a:extLst>
              <a:ext uri="{FF2B5EF4-FFF2-40B4-BE49-F238E27FC236}">
                <a16:creationId xmlns:a16="http://schemas.microsoft.com/office/drawing/2014/main" id="{2219C598-7B69-490E-97B6-4E4DC4964F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562055" y="415908"/>
            <a:ext cx="304800" cy="429768"/>
            <a:chOff x="215328" y="-46937"/>
            <a:chExt cx="304800" cy="2773841"/>
          </a:xfrm>
        </p:grpSpPr>
        <p:cxnSp>
          <p:nvCxnSpPr>
            <p:cNvPr id="27" name="Straight Connector 26">
              <a:extLst>
                <a:ext uri="{FF2B5EF4-FFF2-40B4-BE49-F238E27FC236}">
                  <a16:creationId xmlns:a16="http://schemas.microsoft.com/office/drawing/2014/main" id="{EF504F69-53C8-4088-9C6A-56FFDA3318E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5EDE870-C63A-4D06-A144-9652B7D8950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CB714C2-8F44-4A42-BA66-2516AFA814E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844F522-4E10-42B1-840D-5959A9639E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2" name="Rectangle 31">
            <a:extLst>
              <a:ext uri="{FF2B5EF4-FFF2-40B4-BE49-F238E27FC236}">
                <a16:creationId xmlns:a16="http://schemas.microsoft.com/office/drawing/2014/main" id="{4FCECCE4-3046-4A76-B4C0-767A6251C6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D6F309B0-04E5-4883-9605-1364452C68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35" name="Straight Connector 34">
              <a:extLst>
                <a:ext uri="{FF2B5EF4-FFF2-40B4-BE49-F238E27FC236}">
                  <a16:creationId xmlns:a16="http://schemas.microsoft.com/office/drawing/2014/main" id="{E11AE0B5-579B-4455-9159-4E4F0A8CCEE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D011DD2-D339-42A2-B916-5E9494D4A42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E43332E-2051-4B76-BC37-83CA62919D8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B80359C-87A2-4B25-838D-8F833616F63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40" name="Rectangle 39">
            <a:extLst>
              <a:ext uri="{FF2B5EF4-FFF2-40B4-BE49-F238E27FC236}">
                <a16:creationId xmlns:a16="http://schemas.microsoft.com/office/drawing/2014/main" id="{096F20E2-F42F-4B71-8BC5-478533FE1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34039184-A11C-46AE-854D-8B229443609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43" name="Straight Connector 42">
              <a:extLst>
                <a:ext uri="{FF2B5EF4-FFF2-40B4-BE49-F238E27FC236}">
                  <a16:creationId xmlns:a16="http://schemas.microsoft.com/office/drawing/2014/main" id="{3D2F1956-BECA-4651-82AD-00D7D7F59DA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3F1C39C-42B5-430D-84F0-7018DD01CE0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A7D71D2-799A-4C6D-AD0E-D7BCF15E9F2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5C9B72C0-DA11-4A2F-BADC-5BD946CFD0D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9" name="Picture 8">
            <a:extLst>
              <a:ext uri="{FF2B5EF4-FFF2-40B4-BE49-F238E27FC236}">
                <a16:creationId xmlns:a16="http://schemas.microsoft.com/office/drawing/2014/main" id="{BD78B44E-A8C9-5E00-7462-766AFC5D53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6712" y="3351646"/>
            <a:ext cx="4971659" cy="2436118"/>
          </a:xfrm>
          <a:prstGeom prst="rect">
            <a:avLst/>
          </a:prstGeom>
        </p:spPr>
      </p:pic>
      <p:sp>
        <p:nvSpPr>
          <p:cNvPr id="3" name="Content Placeholder 2">
            <a:extLst>
              <a:ext uri="{FF2B5EF4-FFF2-40B4-BE49-F238E27FC236}">
                <a16:creationId xmlns:a16="http://schemas.microsoft.com/office/drawing/2014/main" id="{C03CC9C5-C7F6-A030-B306-68AFAB25CD70}"/>
              </a:ext>
            </a:extLst>
          </p:cNvPr>
          <p:cNvSpPr>
            <a:spLocks noGrp="1"/>
          </p:cNvSpPr>
          <p:nvPr>
            <p:ph idx="1"/>
          </p:nvPr>
        </p:nvSpPr>
        <p:spPr>
          <a:xfrm>
            <a:off x="5502051" y="2750647"/>
            <a:ext cx="5757487" cy="3384175"/>
          </a:xfrm>
          <a:noFill/>
        </p:spPr>
        <p:txBody>
          <a:bodyPr anchor="t">
            <a:normAutofit/>
          </a:bodyPr>
          <a:lstStyle/>
          <a:p>
            <a:pPr marL="0" indent="0">
              <a:buNone/>
            </a:pPr>
            <a:r>
              <a:rPr lang="lv-LV" sz="1800" dirty="0">
                <a:solidFill>
                  <a:schemeClr val="bg1"/>
                </a:solidFill>
              </a:rPr>
              <a:t>	Ceturtajā darbā mums bija nepieciešams izveidot programmu, kurā varēja nopirkt ēdienus elektroniski, kā arī bija nepieciešams izveidot tās prototipu </a:t>
            </a:r>
            <a:r>
              <a:rPr lang="lv-LV" sz="1800" dirty="0" err="1">
                <a:solidFill>
                  <a:schemeClr val="bg1"/>
                </a:solidFill>
              </a:rPr>
              <a:t>Figma</a:t>
            </a:r>
            <a:r>
              <a:rPr lang="lv-LV" sz="1800" dirty="0">
                <a:solidFill>
                  <a:schemeClr val="bg1"/>
                </a:solidFill>
              </a:rPr>
              <a:t>, kur var apskatīt, kā kas darbosies.</a:t>
            </a:r>
          </a:p>
          <a:p>
            <a:pPr marL="0" indent="0">
              <a:buNone/>
            </a:pPr>
            <a:r>
              <a:rPr lang="lv-LV" sz="1800" dirty="0">
                <a:solidFill>
                  <a:schemeClr val="bg1"/>
                </a:solidFill>
              </a:rPr>
              <a:t>	</a:t>
            </a:r>
            <a:endParaRPr lang="en-GB" sz="1800" dirty="0">
              <a:solidFill>
                <a:schemeClr val="bg1"/>
              </a:solidFill>
            </a:endParaRPr>
          </a:p>
        </p:txBody>
      </p:sp>
    </p:spTree>
    <p:extLst>
      <p:ext uri="{BB962C8B-B14F-4D97-AF65-F5344CB8AC3E}">
        <p14:creationId xmlns:p14="http://schemas.microsoft.com/office/powerpoint/2010/main" val="268877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9361D0E-0B35-42DA-8779-9780B96F5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EECC08E-F4F5-429A-B70B-B378AC0B0C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514"/>
            <a:ext cx="4767943" cy="6843486"/>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66FDF7A-FFD2-0400-065D-18C0482F5E04}"/>
              </a:ext>
            </a:extLst>
          </p:cNvPr>
          <p:cNvSpPr>
            <a:spLocks noGrp="1"/>
          </p:cNvSpPr>
          <p:nvPr>
            <p:ph type="title"/>
          </p:nvPr>
        </p:nvSpPr>
        <p:spPr>
          <a:xfrm>
            <a:off x="875707" y="871442"/>
            <a:ext cx="3016529" cy="5115115"/>
          </a:xfrm>
        </p:spPr>
        <p:txBody>
          <a:bodyPr anchor="ctr">
            <a:normAutofit/>
          </a:bodyPr>
          <a:lstStyle/>
          <a:p>
            <a:pPr algn="ctr"/>
            <a:r>
              <a:rPr lang="lv-LV" sz="2800" dirty="0" err="1">
                <a:solidFill>
                  <a:schemeClr val="accent4">
                    <a:alpha val="60000"/>
                  </a:schemeClr>
                </a:solidFill>
              </a:rPr>
              <a:t>Party</a:t>
            </a:r>
            <a:r>
              <a:rPr lang="lv-LV" sz="2800" dirty="0">
                <a:solidFill>
                  <a:schemeClr val="accent4">
                    <a:alpha val="60000"/>
                  </a:schemeClr>
                </a:solidFill>
              </a:rPr>
              <a:t> </a:t>
            </a:r>
            <a:r>
              <a:rPr lang="lv-LV" sz="2800" dirty="0" err="1">
                <a:solidFill>
                  <a:schemeClr val="accent4">
                    <a:alpha val="60000"/>
                  </a:schemeClr>
                </a:solidFill>
              </a:rPr>
              <a:t>Hub</a:t>
            </a:r>
            <a:r>
              <a:rPr lang="lv-LV" sz="2800" dirty="0">
                <a:solidFill>
                  <a:schemeClr val="accent4">
                    <a:alpha val="60000"/>
                  </a:schemeClr>
                </a:solidFill>
              </a:rPr>
              <a:t> (</a:t>
            </a:r>
            <a:r>
              <a:rPr lang="lv-LV" sz="2800" dirty="0" err="1">
                <a:solidFill>
                  <a:schemeClr val="accent4">
                    <a:alpha val="60000"/>
                  </a:schemeClr>
                </a:solidFill>
              </a:rPr>
              <a:t>Figma</a:t>
            </a:r>
            <a:r>
              <a:rPr lang="lv-LV" sz="2800" dirty="0">
                <a:solidFill>
                  <a:schemeClr val="accent4">
                    <a:alpha val="60000"/>
                  </a:schemeClr>
                </a:solidFill>
              </a:rPr>
              <a:t>)</a:t>
            </a:r>
            <a:endParaRPr lang="en-GB" sz="2800" dirty="0">
              <a:solidFill>
                <a:schemeClr val="accent4">
                  <a:alpha val="60000"/>
                </a:schemeClr>
              </a:solidFill>
            </a:endParaRPr>
          </a:p>
        </p:txBody>
      </p:sp>
      <p:pic>
        <p:nvPicPr>
          <p:cNvPr id="5" name="Picture 4" descr="A screenshot of a computer&#10;&#10;Description automatically generated with medium confidence">
            <a:extLst>
              <a:ext uri="{FF2B5EF4-FFF2-40B4-BE49-F238E27FC236}">
                <a16:creationId xmlns:a16="http://schemas.microsoft.com/office/drawing/2014/main" id="{580B826A-454B-320A-E4CA-83690166952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320326" y="1079575"/>
            <a:ext cx="3635146" cy="4698848"/>
          </a:xfrm>
          <a:prstGeom prst="rect">
            <a:avLst/>
          </a:prstGeom>
        </p:spPr>
      </p:pic>
      <p:sp>
        <p:nvSpPr>
          <p:cNvPr id="3" name="Content Placeholder 2">
            <a:extLst>
              <a:ext uri="{FF2B5EF4-FFF2-40B4-BE49-F238E27FC236}">
                <a16:creationId xmlns:a16="http://schemas.microsoft.com/office/drawing/2014/main" id="{35489212-CD53-4CCF-3225-AFD3D8FBC05A}"/>
              </a:ext>
            </a:extLst>
          </p:cNvPr>
          <p:cNvSpPr>
            <a:spLocks noGrp="1"/>
          </p:cNvSpPr>
          <p:nvPr>
            <p:ph idx="1"/>
          </p:nvPr>
        </p:nvSpPr>
        <p:spPr>
          <a:xfrm>
            <a:off x="4767943" y="1079575"/>
            <a:ext cx="3531823" cy="4698848"/>
          </a:xfrm>
        </p:spPr>
        <p:txBody>
          <a:bodyPr anchor="t">
            <a:normAutofit fontScale="92500" lnSpcReduction="10000"/>
          </a:bodyPr>
          <a:lstStyle/>
          <a:p>
            <a:pPr marL="0" indent="0" algn="ctr">
              <a:buNone/>
            </a:pPr>
            <a:r>
              <a:rPr lang="lv-LV" sz="2000" dirty="0">
                <a:solidFill>
                  <a:schemeClr val="bg1"/>
                </a:solidFill>
              </a:rPr>
              <a:t>Viens no pēdējiem darbiem, bija saistīts ar mūsu mājaslapu, kuru vajadzēja izveidot jau nevis pēc kāda dotā maketa, bet jau izdomājot tās stilu pašiem. Kā arī vajadzēja izveidot gan latviešu gan angļu valodas saites tipus.</a:t>
            </a:r>
          </a:p>
          <a:p>
            <a:pPr marL="0" indent="0" algn="ctr">
              <a:buNone/>
            </a:pPr>
            <a:r>
              <a:rPr lang="lv-LV" sz="2000" dirty="0">
                <a:solidFill>
                  <a:schemeClr val="bg1"/>
                </a:solidFill>
              </a:rPr>
              <a:t>Bija nepieciešams atrast un izveidot pašiem:</a:t>
            </a:r>
          </a:p>
          <a:p>
            <a:pPr algn="ctr"/>
            <a:r>
              <a:rPr lang="lv-LV" sz="2000" dirty="0">
                <a:solidFill>
                  <a:schemeClr val="bg1"/>
                </a:solidFill>
              </a:rPr>
              <a:t>Ikonas</a:t>
            </a:r>
          </a:p>
          <a:p>
            <a:pPr algn="ctr"/>
            <a:r>
              <a:rPr lang="lv-LV" sz="2000" dirty="0">
                <a:solidFill>
                  <a:schemeClr val="bg1"/>
                </a:solidFill>
              </a:rPr>
              <a:t>Aizmugurējos fonus</a:t>
            </a:r>
          </a:p>
          <a:p>
            <a:pPr algn="ctr"/>
            <a:r>
              <a:rPr lang="lv-LV" sz="2000" dirty="0">
                <a:solidFill>
                  <a:schemeClr val="bg1"/>
                </a:solidFill>
              </a:rPr>
              <a:t>Foto</a:t>
            </a:r>
          </a:p>
          <a:p>
            <a:pPr algn="ctr"/>
            <a:r>
              <a:rPr lang="lv-LV" sz="2000" dirty="0">
                <a:solidFill>
                  <a:schemeClr val="bg1"/>
                </a:solidFill>
              </a:rPr>
              <a:t>Teksta stilus</a:t>
            </a:r>
          </a:p>
          <a:p>
            <a:pPr algn="ctr"/>
            <a:r>
              <a:rPr lang="lv-LV" sz="2000" dirty="0">
                <a:solidFill>
                  <a:schemeClr val="bg1"/>
                </a:solidFill>
              </a:rPr>
              <a:t>Un tekstu, kuru ir jāizmanto turpmāk</a:t>
            </a:r>
            <a:endParaRPr lang="en-GB" sz="2000" dirty="0">
              <a:solidFill>
                <a:schemeClr val="bg1"/>
              </a:solidFill>
            </a:endParaRPr>
          </a:p>
        </p:txBody>
      </p:sp>
    </p:spTree>
    <p:extLst>
      <p:ext uri="{BB962C8B-B14F-4D97-AF65-F5344CB8AC3E}">
        <p14:creationId xmlns:p14="http://schemas.microsoft.com/office/powerpoint/2010/main" val="734381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EFD753D-6A49-46DD-9E82-AA6E2C62B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138A5824-1F4A-4EE7-BC13-5BB48FC080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044" y="321732"/>
            <a:ext cx="4568741" cy="6192603"/>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F249820-4EFD-D49B-F129-DA230BF7DBAF}"/>
              </a:ext>
            </a:extLst>
          </p:cNvPr>
          <p:cNvSpPr>
            <a:spLocks noGrp="1"/>
          </p:cNvSpPr>
          <p:nvPr>
            <p:ph type="title"/>
          </p:nvPr>
        </p:nvSpPr>
        <p:spPr>
          <a:xfrm>
            <a:off x="798257" y="637523"/>
            <a:ext cx="3608896" cy="640771"/>
          </a:xfrm>
        </p:spPr>
        <p:txBody>
          <a:bodyPr anchor="b">
            <a:normAutofit/>
          </a:bodyPr>
          <a:lstStyle/>
          <a:p>
            <a:r>
              <a:rPr lang="lv-LV" sz="3600" dirty="0" err="1">
                <a:solidFill>
                  <a:srgbClr val="FFFFFF"/>
                </a:solidFill>
              </a:rPr>
              <a:t>Party</a:t>
            </a:r>
            <a:r>
              <a:rPr lang="lv-LV" sz="3600" dirty="0">
                <a:solidFill>
                  <a:srgbClr val="FFFFFF"/>
                </a:solidFill>
              </a:rPr>
              <a:t> </a:t>
            </a:r>
            <a:r>
              <a:rPr lang="lv-LV" sz="3600" dirty="0" err="1">
                <a:solidFill>
                  <a:srgbClr val="FFFFFF"/>
                </a:solidFill>
              </a:rPr>
              <a:t>Hub</a:t>
            </a:r>
            <a:r>
              <a:rPr lang="lv-LV" sz="3600" dirty="0">
                <a:solidFill>
                  <a:srgbClr val="FFFFFF"/>
                </a:solidFill>
              </a:rPr>
              <a:t> </a:t>
            </a:r>
            <a:r>
              <a:rPr lang="lv-LV" sz="3600" dirty="0" err="1">
                <a:solidFill>
                  <a:srgbClr val="FFFFFF"/>
                </a:solidFill>
              </a:rPr>
              <a:t>Makete</a:t>
            </a:r>
            <a:endParaRPr lang="en-GB" sz="3600" dirty="0">
              <a:solidFill>
                <a:srgbClr val="FFFFFF"/>
              </a:solidFill>
            </a:endParaRPr>
          </a:p>
        </p:txBody>
      </p:sp>
      <p:pic>
        <p:nvPicPr>
          <p:cNvPr id="11" name="Picture 10">
            <a:extLst>
              <a:ext uri="{FF2B5EF4-FFF2-40B4-BE49-F238E27FC236}">
                <a16:creationId xmlns:a16="http://schemas.microsoft.com/office/drawing/2014/main" id="{BEB48D75-7B3C-EB66-73A6-DF3981EA77B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16909" y="2375417"/>
            <a:ext cx="1211349" cy="2132839"/>
          </a:xfrm>
          <a:prstGeom prst="rect">
            <a:avLst/>
          </a:prstGeom>
        </p:spPr>
      </p:pic>
      <p:sp>
        <p:nvSpPr>
          <p:cNvPr id="3" name="Content Placeholder 2">
            <a:extLst>
              <a:ext uri="{FF2B5EF4-FFF2-40B4-BE49-F238E27FC236}">
                <a16:creationId xmlns:a16="http://schemas.microsoft.com/office/drawing/2014/main" id="{9E3475F6-509E-922C-E9BC-0103FA425E34}"/>
              </a:ext>
            </a:extLst>
          </p:cNvPr>
          <p:cNvSpPr>
            <a:spLocks noGrp="1"/>
          </p:cNvSpPr>
          <p:nvPr>
            <p:ph idx="1"/>
          </p:nvPr>
        </p:nvSpPr>
        <p:spPr>
          <a:xfrm>
            <a:off x="798256" y="1838130"/>
            <a:ext cx="3607930" cy="4313287"/>
          </a:xfrm>
        </p:spPr>
        <p:txBody>
          <a:bodyPr anchor="t">
            <a:normAutofit/>
          </a:bodyPr>
          <a:lstStyle/>
          <a:p>
            <a:pPr marL="0" indent="0">
              <a:buNone/>
            </a:pPr>
            <a:r>
              <a:rPr lang="lv-LV" sz="2000" dirty="0">
                <a:solidFill>
                  <a:srgbClr val="FFFFFF"/>
                </a:solidFill>
              </a:rPr>
              <a:t>	Pēdējā darbā bija nepieciešams izveidot mājaslapu par mūsu tēmu. Šajā darbā bija nepieciešams izmantot visas iepriekš iegūtās zināšanas, kā arī pielietot jaunās, jo šo mājaslapu vajadzēja izveidot ne tikai dator versijai, bet arī telefona, tā lai atverot telefonā saiti, tās saturamais pārveidotos pēc telefona ekrāna lielumiem.</a:t>
            </a:r>
            <a:endParaRPr lang="en-GB" sz="2000" dirty="0">
              <a:solidFill>
                <a:srgbClr val="FFFFFF"/>
              </a:solidFill>
            </a:endParaRPr>
          </a:p>
        </p:txBody>
      </p:sp>
      <p:pic>
        <p:nvPicPr>
          <p:cNvPr id="13" name="Picture 12">
            <a:extLst>
              <a:ext uri="{FF2B5EF4-FFF2-40B4-BE49-F238E27FC236}">
                <a16:creationId xmlns:a16="http://schemas.microsoft.com/office/drawing/2014/main" id="{E8C42D27-472C-4E8C-EF11-EA41F85547B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62572" y="4381331"/>
            <a:ext cx="1211349" cy="2133004"/>
          </a:xfrm>
          <a:prstGeom prst="rect">
            <a:avLst/>
          </a:prstGeom>
        </p:spPr>
      </p:pic>
      <p:pic>
        <p:nvPicPr>
          <p:cNvPr id="5" name="Picture 4">
            <a:extLst>
              <a:ext uri="{FF2B5EF4-FFF2-40B4-BE49-F238E27FC236}">
                <a16:creationId xmlns:a16="http://schemas.microsoft.com/office/drawing/2014/main" id="{53388711-77EA-6ECE-1E66-438CBDD75CE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575758" y="317259"/>
            <a:ext cx="4568742" cy="2298178"/>
          </a:xfrm>
          <a:prstGeom prst="rect">
            <a:avLst/>
          </a:prstGeom>
        </p:spPr>
      </p:pic>
      <p:pic>
        <p:nvPicPr>
          <p:cNvPr id="9" name="Picture 8">
            <a:extLst>
              <a:ext uri="{FF2B5EF4-FFF2-40B4-BE49-F238E27FC236}">
                <a16:creationId xmlns:a16="http://schemas.microsoft.com/office/drawing/2014/main" id="{EEC6A514-9DB4-8E2D-854C-431EFEF2939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062571" y="317258"/>
            <a:ext cx="1211427" cy="2133003"/>
          </a:xfrm>
          <a:prstGeom prst="rect">
            <a:avLst/>
          </a:prstGeom>
        </p:spPr>
      </p:pic>
      <p:pic>
        <p:nvPicPr>
          <p:cNvPr id="7" name="Picture 6">
            <a:extLst>
              <a:ext uri="{FF2B5EF4-FFF2-40B4-BE49-F238E27FC236}">
                <a16:creationId xmlns:a16="http://schemas.microsoft.com/office/drawing/2014/main" id="{8FFBE1B8-B9D1-7ED0-E886-BA8479B8272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575759" y="4508256"/>
            <a:ext cx="4568742" cy="2239856"/>
          </a:xfrm>
          <a:prstGeom prst="rect">
            <a:avLst/>
          </a:prstGeom>
        </p:spPr>
      </p:pic>
    </p:spTree>
    <p:extLst>
      <p:ext uri="{BB962C8B-B14F-4D97-AF65-F5344CB8AC3E}">
        <p14:creationId xmlns:p14="http://schemas.microsoft.com/office/powerpoint/2010/main" val="233498242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TotalTime>
  <Words>547</Words>
  <Application>Microsoft Office PowerPoint</Application>
  <PresentationFormat>Widescreen</PresentationFormat>
  <Paragraphs>46</Paragraphs>
  <Slides>16</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Erasmus+ projekts “Narva”</vt:lpstr>
      <vt:lpstr>Ida-Virumaa Kutsehariduskeskus</vt:lpstr>
      <vt:lpstr>Mūsu darbi</vt:lpstr>
      <vt:lpstr>Figma</vt:lpstr>
      <vt:lpstr>Ēdiena programmas makete</vt:lpstr>
      <vt:lpstr>Landing makete</vt:lpstr>
      <vt:lpstr>Fresh Healty</vt:lpstr>
      <vt:lpstr>Party Hub (Figma)</vt:lpstr>
      <vt:lpstr>Party Hub Makete</vt:lpstr>
      <vt:lpstr>Prakses vieta</vt:lpstr>
      <vt:lpstr>Ekskursijas</vt:lpstr>
      <vt:lpstr>Tallina</vt:lpstr>
      <vt:lpstr>Tallina(Vecpilsēta)</vt:lpstr>
      <vt:lpstr>Narvas pils</vt:lpstr>
      <vt:lpstr>Narva-iesu (Piejūra)</vt:lpstr>
      <vt:lpstr>Paldies par uzmanību!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Erasmus+ projekts “Narva”</dc:title>
  <dc:creator>Epic Storm</dc:creator>
  <cp:lastModifiedBy>Dainis Susejs</cp:lastModifiedBy>
  <cp:revision>8</cp:revision>
  <dcterms:created xsi:type="dcterms:W3CDTF">2023-04-08T11:39:46Z</dcterms:created>
  <dcterms:modified xsi:type="dcterms:W3CDTF">2023-11-15T13:40:00Z</dcterms:modified>
</cp:coreProperties>
</file>