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lv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26A123-FB5D-48B5-BDBF-1D538185AD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0B6264-B25C-4C4A-A76A-0575565FCC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lv-LV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234DA9-9E08-474A-9259-7C2A47BD3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3CB0D-0D15-4526-95E9-34A4B8AB5FC5}" type="datetimeFigureOut">
              <a:rPr lang="lv-LV" smtClean="0"/>
              <a:t>15.11.2023</a:t>
            </a:fld>
            <a:endParaRPr lang="lv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CEC0EA-3FA7-429E-BB32-AC6675F90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3D25AF-E084-495C-8A8E-54865D5F10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1C267-BC47-4550-A85F-F4D6A35452F2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687260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4A153E-40F1-41A1-8C76-6D73710749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8223F6-E482-45FB-B730-F49BB38788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ACE2CF-4FF8-4375-ADC9-7733EE9AF4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3CB0D-0D15-4526-95E9-34A4B8AB5FC5}" type="datetimeFigureOut">
              <a:rPr lang="lv-LV" smtClean="0"/>
              <a:t>15.11.2023</a:t>
            </a:fld>
            <a:endParaRPr lang="lv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538736-8E55-4B78-B8FB-0E3B757446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AF8473-D71D-47F7-83A8-43373D74C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1C267-BC47-4550-A85F-F4D6A35452F2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345891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C8A0B7B-6BAF-431D-907E-E491F7DCAB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8E30AD-047A-4174-BAB2-5E08AE7A5A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48DD35-5F3A-4860-8061-E98A3A9AD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3CB0D-0D15-4526-95E9-34A4B8AB5FC5}" type="datetimeFigureOut">
              <a:rPr lang="lv-LV" smtClean="0"/>
              <a:t>15.11.2023</a:t>
            </a:fld>
            <a:endParaRPr lang="lv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D4C297-EF49-424A-8E4D-34BF2CCD94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CF33CD-A579-40DE-8E06-46CCB88491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1C267-BC47-4550-A85F-F4D6A35452F2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500957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6404AA-0ECB-4AE4-9EAC-2CA864E202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C4601F-EB4A-481A-B978-23D7896976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AE1434-44B1-40ED-82CA-B6EAC88F8E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3CB0D-0D15-4526-95E9-34A4B8AB5FC5}" type="datetimeFigureOut">
              <a:rPr lang="lv-LV" smtClean="0"/>
              <a:t>15.11.2023</a:t>
            </a:fld>
            <a:endParaRPr lang="lv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78CA9D-90A6-4758-9FEE-E307FB4B1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E44F5A-0219-4D8F-9F4A-EA0EDE877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1C267-BC47-4550-A85F-F4D6A35452F2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902944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408739-8E74-4706-8A06-D14B2490B7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1AB4B5-1960-4CC6-B291-86972C78E2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9A553E-38CD-41FD-A6E6-C47E0BCEF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3CB0D-0D15-4526-95E9-34A4B8AB5FC5}" type="datetimeFigureOut">
              <a:rPr lang="lv-LV" smtClean="0"/>
              <a:t>15.11.2023</a:t>
            </a:fld>
            <a:endParaRPr lang="lv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CF5DB5-13F0-461D-A80E-083A6A613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55C684-C291-4611-95F3-9D424F4951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1C267-BC47-4550-A85F-F4D6A35452F2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02136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470731-0351-429A-B7B6-4B43BF9691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1004DB-0EBE-42BA-B4B2-597AE081A9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072E71-4D92-4B52-9A75-3047395840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B94429-09B5-4D13-B14D-54E15242F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3CB0D-0D15-4526-95E9-34A4B8AB5FC5}" type="datetimeFigureOut">
              <a:rPr lang="lv-LV" smtClean="0"/>
              <a:t>15.11.2023</a:t>
            </a:fld>
            <a:endParaRPr lang="lv-LV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ED2DD1-5A21-40A0-981A-B0EF8CB66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92B166-BEE2-4A81-8CD8-207B453411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1C267-BC47-4550-A85F-F4D6A35452F2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270603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6C0D9-912E-4D3C-AD77-19009E6F17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F4E0C4-FA58-4206-BB9E-D2C0443F57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8FED06-D5FB-4A5B-A5EE-8A7E053599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2A88CC-D0FA-4144-B49B-881D3B842A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E11A7C8-A5E8-496E-8480-D15635DB86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C47E44-B8CD-4B12-BB9F-1C3C8EFCD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3CB0D-0D15-4526-95E9-34A4B8AB5FC5}" type="datetimeFigureOut">
              <a:rPr lang="lv-LV" smtClean="0"/>
              <a:t>15.11.2023</a:t>
            </a:fld>
            <a:endParaRPr lang="lv-LV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91B319-8FA4-42B1-8709-29C4E2263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55AD69C-E805-4811-B2D5-617027019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1C267-BC47-4550-A85F-F4D6A35452F2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605156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72BB6-EFC7-458D-A7AE-9078FB4A34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38B1B7-BD87-4F5F-A68C-8BEE69601C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3CB0D-0D15-4526-95E9-34A4B8AB5FC5}" type="datetimeFigureOut">
              <a:rPr lang="lv-LV" smtClean="0"/>
              <a:t>15.11.2023</a:t>
            </a:fld>
            <a:endParaRPr lang="lv-LV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4DE881-B61C-4E43-9C15-159CE5979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64E4B0-B160-4DC5-A73F-19972AAD7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1C267-BC47-4550-A85F-F4D6A35452F2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809645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2EA98C5-501C-47A9-BBC0-D574CD6FD1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3CB0D-0D15-4526-95E9-34A4B8AB5FC5}" type="datetimeFigureOut">
              <a:rPr lang="lv-LV" smtClean="0"/>
              <a:t>15.11.2023</a:t>
            </a:fld>
            <a:endParaRPr lang="lv-LV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6047F43-338D-4D01-8FBF-1AE8B1741C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2D9539-389F-4200-93E1-FFE3959301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1C267-BC47-4550-A85F-F4D6A35452F2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1562016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9E28F1-EFEC-4644-B734-D39445831E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7B477B-3C0F-42AA-B13A-ABE67B15A5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17103E-CFBC-4E90-8CBA-264C4EAC69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0ABB58-5920-4B8B-A74E-D68D03A08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3CB0D-0D15-4526-95E9-34A4B8AB5FC5}" type="datetimeFigureOut">
              <a:rPr lang="lv-LV" smtClean="0"/>
              <a:t>15.11.2023</a:t>
            </a:fld>
            <a:endParaRPr lang="lv-LV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4F04F4-33E3-4B6D-A7F8-9F33D7A22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3CB90D-DD5B-4E53-9579-E9B725A48A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1C267-BC47-4550-A85F-F4D6A35452F2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893094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A76620-6199-478E-BA47-CC2743B3F7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ADF6F39-93C4-4CBE-8CC5-11B1B59C32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lv-LV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7C71AF-BAE7-4190-9BA7-55160ED44B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B42C06-71A4-4F01-86E8-73FF26C15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3CB0D-0D15-4526-95E9-34A4B8AB5FC5}" type="datetimeFigureOut">
              <a:rPr lang="lv-LV" smtClean="0"/>
              <a:t>15.11.2023</a:t>
            </a:fld>
            <a:endParaRPr lang="lv-LV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A348B9-9C38-463E-AE8B-223CE2D05C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700933-7697-4BD9-B385-285E656B9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1C267-BC47-4550-A85F-F4D6A35452F2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161092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20A23E-C63A-47E8-A913-5D38488A3F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FEF647-8BE4-4638-877F-A851238069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1EB4D7-291D-4A21-B469-3E3327D624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3CB0D-0D15-4526-95E9-34A4B8AB5FC5}" type="datetimeFigureOut">
              <a:rPr lang="lv-LV" smtClean="0"/>
              <a:t>15.11.2023</a:t>
            </a:fld>
            <a:endParaRPr lang="lv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2C5868-A699-4F5C-B0B6-B328F00B93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v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DAE545-3555-4BB3-9D1B-7CA51D68A3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F1C267-BC47-4550-A85F-F4D6A35452F2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048293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v-LV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E72E88-78D3-4808-8479-D597B48BA70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E314533-1FEF-46C2-AF63-52D3D636A67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4100991-D407-4AFB-914E-39FF3B0FFC7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5" t="7964" r="5624" b="4074"/>
          <a:stretch/>
        </p:blipFill>
        <p:spPr>
          <a:xfrm>
            <a:off x="6551" y="0"/>
            <a:ext cx="122000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6598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10FD6-B9A7-41F2-A701-041E7381B9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614762-9148-4E41-9CC9-C7CC976313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56EA651-9B72-41F2-81B0-AD1DED98ED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057" y="0"/>
            <a:ext cx="120831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6004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50F5B0-EE11-4400-AAFD-4B7AFBC102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9564AF-EAAA-450E-A4F9-5C718B0369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B837F1-BB82-4246-9983-5865657D650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7" t="7222" r="6042" b="3889"/>
          <a:stretch/>
        </p:blipFill>
        <p:spPr>
          <a:xfrm>
            <a:off x="20901" y="0"/>
            <a:ext cx="1214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339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AB215D-498F-4CF5-B333-F7900CA231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053857A-ABE4-4437-9CBD-1C48823FCF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F8C010B-C70D-4BB2-9AEB-D093FD061F5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0"/>
            <a:ext cx="121761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072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67DFBE-F79A-4D02-9AAF-8ECA37E20C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0143B6-7DE3-47E5-994C-087A7B87E9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6D834C-5CA3-4506-921B-96B4B17A288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3" t="7222" r="5416" b="3889"/>
          <a:stretch/>
        </p:blipFill>
        <p:spPr>
          <a:xfrm>
            <a:off x="0" y="0"/>
            <a:ext cx="121729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6298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27682A-1FCF-4070-883E-EC2C895299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499AD5-48C4-45A7-B80A-E360F8229D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v-LV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ED4121B-80C2-4C8A-837F-3E112BD194B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400" y="0"/>
            <a:ext cx="12136666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6940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1A01E-1B08-4B13-952E-2167FA450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EF28A4-C45B-4830-BBFD-05A2E38517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4E2DFD-0A74-4825-A12B-C8475CB663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73" y="0"/>
            <a:ext cx="121875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5828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640AD-58A3-4F8B-8825-4D4360BE34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8FBDF4-D613-4B16-9EC7-C472EF6B2A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EB12804-CDD8-4149-A083-FC8CB7DCDE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87" y="0"/>
            <a:ext cx="121808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3334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CBEE97-8600-4B2F-B30F-89F3C9CC23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AFBB76-9A09-4778-9ADB-26DC4D9892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871AE0-6547-4382-A45F-DFBC8341BF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" t="7037" r="5416" b="3889"/>
          <a:stretch/>
        </p:blipFill>
        <p:spPr>
          <a:xfrm>
            <a:off x="15603" y="12700"/>
            <a:ext cx="12167841" cy="684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1500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E6AA4-6B7B-4C2F-9DD1-E6CF7F086D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14EF2-4070-48D8-A939-F41F1EE8AD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98F96EC-9211-48A6-ADE3-EE97AA3D646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631" y="0"/>
            <a:ext cx="121476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1982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72358-9BD7-430E-A77B-64BA46D0F9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102DB-315B-4162-998C-BA13E7ECE7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1603F4-7D23-4AF4-97F7-AAE2D154C31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400" y="12879"/>
            <a:ext cx="12150090" cy="6845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9342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Widescreen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Svetlana Mikanova</dc:creator>
  <cp:lastModifiedBy>Dainis Susejs</cp:lastModifiedBy>
  <cp:revision>10</cp:revision>
  <dcterms:created xsi:type="dcterms:W3CDTF">2023-08-29T11:49:10Z</dcterms:created>
  <dcterms:modified xsi:type="dcterms:W3CDTF">2023-11-15T10:53:03Z</dcterms:modified>
</cp:coreProperties>
</file>