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3" r:id="rId9"/>
    <p:sldId id="262" r:id="rId10"/>
  </p:sldIdLst>
  <p:sldSz cx="12192000" cy="6858000"/>
  <p:notesSz cx="6858000" cy="9144000"/>
  <p:defaultTextStyle>
    <a:defPPr>
      <a:defRPr lang="en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4A363-4CDA-416E-78EC-61CDD3CB9F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C86D17-D147-BF5A-293B-ADCB9EE24D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C291D-E0C3-18FA-9AEF-B042E473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C50B5-E4C2-B03B-1C56-1A909E992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010D04-11F3-24D9-3B75-01FD290A3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4128424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9BC8C-5E6E-4332-6235-B47499F75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FB13AC-8962-3AC0-1D3F-498FA8C32D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6605A0-D56C-47D5-0E08-1195F7CC2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3D0E6-B8EA-7C27-AA45-AC25BEAA7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2FD08-4C8F-1CCA-1E96-55D83218C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007771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FBAE9C-7024-4D59-DE97-A211053FAF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41783C-4C1B-E7CB-7950-E72A79E13C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CB7B78-0C6A-BF81-04E8-D7F8C90FB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0AC211-6701-A024-8B97-5DB0002FD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CB426-F413-1219-56C6-D60D31711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483263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8B3A7-E10A-06F7-6D33-2DB0E39A5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DDCD0-D627-29A8-D728-5FD6869AB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37C00-F8A2-333F-671C-2CD6FA8CB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5B29A-12D1-81D0-696F-7AD6DEE91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F7E4E-3F08-D584-72D1-98AF3007C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179116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EEDF8-1FB1-0C3F-6AB8-23AF5B485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834EAD-B740-9846-D4D4-A23193A85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F3CB8-1FAA-859B-BA3E-788B7425E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B07CC-4206-8C0E-65C6-50540FAEF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80754-F20B-6BD3-38A2-13B535116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758865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39935-74EC-B3A8-FC31-1EA7E9559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34378-0D3A-7869-286B-29AD91860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DD8123-2BEE-CF65-67BC-DF1BACDCE6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AA08E6-5B18-4F95-9E89-94392BEE0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A91E5-317D-B70C-A6DB-3FE488CE1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8FD0C1-CA2D-02C3-638A-5C3097D95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58093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7E834-136E-55FD-5D84-F17BB7283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B691A4-6C4A-CFDE-E84E-AC3D97F18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83CB1C-3B02-9BFF-7871-57C17A885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68A770-D8E8-D9D6-61F9-42B63F6932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CC3A4A-8F21-5234-2C73-7AD4DBD9E1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EC45E5-5F39-AE50-2585-9BFE3EB7E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F95BBE-0576-EDFF-693E-466709FBD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B49BE3-5C0C-6C0E-7402-91A698941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429945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0E1DC-85C7-1334-9128-7E9FA4E06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ACE536-F070-A040-8965-5674DC0C6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440CD-2896-10E1-5612-F5F5CDDFB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D5FCE1-D376-F3EC-5EAA-23409764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856837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EBEBAF-750B-A8DE-F1EE-642CE3139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C6A929-9245-F087-F238-2A61AD778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C05879-4A0F-4635-BF9A-689562E7E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81224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E4628-FC1E-5E4A-956E-A535F5EE0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2C797A-5988-7C3E-675E-4BBD5C559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A5090F-B169-4E3F-7DB1-B384B7A5FA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0DABC1-A05D-E0C6-8F3A-ED3C6B146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44A0B4-019E-271A-8CAA-67544E1A6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E002C5-C110-6983-89D0-8320EBF35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386607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023B1-8A96-0159-9FF1-1BDFB7D5D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4E8E94-A669-8673-E71F-B56DFD3067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426A30-CF07-7CE0-B59B-93C0EC681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EF7788-6DAB-8CA6-C1AE-877B8FC87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78B06-9FBE-FC8C-8EB7-F1508D981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E66251-8755-0EC6-526B-1A255DA55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197910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7840A8-6B38-48F5-FC5D-841504E80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5A9E1-F0D9-FA7D-199D-8981CBDD2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B68D7-0D64-46B0-26BA-9C3FBD998F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CDFB1-BEFB-C34E-BE25-3BA021A01CBC}" type="datetimeFigureOut">
              <a:rPr lang="en-LV" smtClean="0"/>
              <a:t>11/15/2023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E0684A-3C42-C935-ED70-BCDEEB392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AB401D-E3C8-B19A-D57B-2A3B4300B9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71C95-5C15-4242-A9F6-C73A96C2CF4C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51291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A73A68-63F4-4DB1-9407-CF5566EBB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DACC64C6-843A-AB9C-9B7E-32649BB72F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9" y="606711"/>
            <a:ext cx="4217154" cy="5622872"/>
          </a:xfrm>
          <a:custGeom>
            <a:avLst/>
            <a:gdLst/>
            <a:ahLst/>
            <a:cxnLst/>
            <a:rect l="l" t="t" r="r" b="b"/>
            <a:pathLst>
              <a:path w="4579832" h="5347063">
                <a:moveTo>
                  <a:pt x="106985" y="0"/>
                </a:moveTo>
                <a:lnTo>
                  <a:pt x="4472847" y="0"/>
                </a:lnTo>
                <a:cubicBezTo>
                  <a:pt x="4531933" y="0"/>
                  <a:pt x="4579832" y="47899"/>
                  <a:pt x="4579832" y="106985"/>
                </a:cubicBezTo>
                <a:lnTo>
                  <a:pt x="4579832" y="5240078"/>
                </a:lnTo>
                <a:cubicBezTo>
                  <a:pt x="4579832" y="5299164"/>
                  <a:pt x="4531933" y="5347063"/>
                  <a:pt x="4472847" y="5347063"/>
                </a:cubicBezTo>
                <a:lnTo>
                  <a:pt x="106985" y="5347063"/>
                </a:lnTo>
                <a:cubicBezTo>
                  <a:pt x="47899" y="5347063"/>
                  <a:pt x="0" y="5299164"/>
                  <a:pt x="0" y="5240078"/>
                </a:cubicBezTo>
                <a:lnTo>
                  <a:pt x="0" y="106985"/>
                </a:lnTo>
                <a:cubicBezTo>
                  <a:pt x="0" y="47899"/>
                  <a:pt x="47899" y="0"/>
                  <a:pt x="106985" y="0"/>
                </a:cubicBez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01871FA-D1AD-45C5-A92E-2CD8A14CB3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676" y="370764"/>
            <a:ext cx="734141" cy="734141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4F0934E6-E033-40C5-9710-CBBE8BE391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60343" y="193505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A089A4-57EB-B2FD-7BE2-AAEF81276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337916"/>
            <a:ext cx="5452532" cy="2387600"/>
          </a:xfrm>
        </p:spPr>
        <p:txBody>
          <a:bodyPr anchor="b">
            <a:normAutofit/>
          </a:bodyPr>
          <a:lstStyle/>
          <a:p>
            <a:pPr algn="r"/>
            <a:r>
              <a:rPr lang="lv-LV" dirty="0"/>
              <a:t>Erasmus+</a:t>
            </a:r>
            <a:br>
              <a:rPr lang="lv-LV" dirty="0"/>
            </a:br>
            <a:r>
              <a:rPr lang="lv-LV" dirty="0"/>
              <a:t>Itālijā </a:t>
            </a:r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B58D1-1033-5E1D-B82F-8E69712490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4817590"/>
            <a:ext cx="5452532" cy="1411993"/>
          </a:xfrm>
        </p:spPr>
        <p:txBody>
          <a:bodyPr anchor="t">
            <a:normAutofit/>
          </a:bodyPr>
          <a:lstStyle/>
          <a:p>
            <a:pPr algn="r"/>
            <a:r>
              <a:rPr lang="lv-LV" dirty="0"/>
              <a:t>Evija Astašova</a:t>
            </a:r>
          </a:p>
          <a:p>
            <a:pPr algn="r"/>
            <a:r>
              <a:rPr lang="lv-LV" dirty="0"/>
              <a:t>Amanda Vēvere</a:t>
            </a:r>
          </a:p>
          <a:p>
            <a:pPr algn="r"/>
            <a:r>
              <a:rPr lang="lv-LV" dirty="0"/>
              <a:t>4C </a:t>
            </a:r>
            <a:endParaRPr lang="en-LV" dirty="0"/>
          </a:p>
        </p:txBody>
      </p:sp>
    </p:spTree>
    <p:extLst>
      <p:ext uri="{BB962C8B-B14F-4D97-AF65-F5344CB8AC3E}">
        <p14:creationId xmlns:p14="http://schemas.microsoft.com/office/powerpoint/2010/main" val="3583625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E734232-46A8-4884-9A59-B7E3BA4BC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388E6D81-CBE3-0924-FFF3-AD309B527F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4038603" cy="5271924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8C98BFD2-AAC1-FF17-66E7-2959909346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8600" y="1"/>
            <a:ext cx="4076700" cy="5271924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51A6FB8E-88E2-2217-84CD-190B09241F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292" y="1"/>
            <a:ext cx="4076700" cy="527192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346B8D2-3218-41A5-B817-9ABFB108C6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5260724"/>
            <a:ext cx="12191998" cy="1595775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1E014CA-4279-4E70-AC56-0BBEBF92C2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5262225"/>
            <a:ext cx="8115300" cy="1594275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8B3DCF8-9D1E-4907-B1EC-98D11BC16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636" y="5262226"/>
            <a:ext cx="12196636" cy="1594274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24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D6B9EF-FF47-487C-8B82-F9F2B9A54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6" y="5262224"/>
            <a:ext cx="4076697" cy="1594275"/>
          </a:xfrm>
          <a:prstGeom prst="rect">
            <a:avLst/>
          </a:prstGeom>
          <a:gradFill>
            <a:gsLst>
              <a:gs pos="19000">
                <a:srgbClr val="000000">
                  <a:alpha val="62000"/>
                </a:srgbClr>
              </a:gs>
              <a:gs pos="100000">
                <a:schemeClr val="accent1">
                  <a:lumMod val="75000"/>
                  <a:alpha val="44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717D090-7948-433A-AED2-EA1A98E6F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291050" y="-40689"/>
            <a:ext cx="1594274" cy="12192000"/>
          </a:xfrm>
          <a:prstGeom prst="rect">
            <a:avLst/>
          </a:prstGeom>
          <a:gradFill>
            <a:gsLst>
              <a:gs pos="16000">
                <a:schemeClr val="accent1">
                  <a:alpha val="0"/>
                </a:schemeClr>
              </a:gs>
              <a:gs pos="99000">
                <a:srgbClr val="000000">
                  <a:alpha val="7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618C3E8-8260-4E23-8BA1-C2C3E80BE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64" y="5282206"/>
            <a:ext cx="12192264" cy="1153314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11000"/>
                </a:schemeClr>
              </a:gs>
              <a:gs pos="100000">
                <a:schemeClr val="accent1">
                  <a:alpha val="26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0F148-63F4-3312-1E18-8649719DA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3" y="5588000"/>
            <a:ext cx="6867277" cy="92059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Restorāns “Acapulco-2”</a:t>
            </a:r>
          </a:p>
        </p:txBody>
      </p:sp>
    </p:spTree>
    <p:extLst>
      <p:ext uri="{BB962C8B-B14F-4D97-AF65-F5344CB8AC3E}">
        <p14:creationId xmlns:p14="http://schemas.microsoft.com/office/powerpoint/2010/main" val="24850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B47FC9C-2ED3-4100-A4EF-E8CDFEE10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786F786-5264-4EDC-861E-C2281B3931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613" y="555625"/>
            <a:ext cx="3462338" cy="4629150"/>
          </a:xfr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3F95F0BB-3182-EF5B-0D06-738505287C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275" y="555625"/>
            <a:ext cx="2584450" cy="4629150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7E218FEB-3ACF-9A91-076D-D73C48E654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463" y="555625"/>
            <a:ext cx="2571750" cy="46291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BEF762-C35D-990F-356A-7EF9CA585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58141"/>
            <a:ext cx="10515600" cy="94266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Darba ikdiena </a:t>
            </a:r>
          </a:p>
        </p:txBody>
      </p:sp>
    </p:spTree>
    <p:extLst>
      <p:ext uri="{BB962C8B-B14F-4D97-AF65-F5344CB8AC3E}">
        <p14:creationId xmlns:p14="http://schemas.microsoft.com/office/powerpoint/2010/main" val="152738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D1482872-437D-4806-1D86-0F9207944F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1197" y="1657091"/>
            <a:ext cx="2649605" cy="4707466"/>
          </a:xfr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EB1E264C-F7D4-C499-BA3F-24A36664BF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2168" y="2335363"/>
            <a:ext cx="3638786" cy="2711215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8B6EBD28-8092-45C5-F86D-3930284FB7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93758" y="1647561"/>
            <a:ext cx="3530600" cy="470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6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C98A213-5994-475E-B327-DC6EC27FB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4B030A0D-0DAD-4A99-89BB-419527D6A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89376" y="1800088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F6B33772-225A-7A21-3521-A2D9405032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684" y="2619784"/>
            <a:ext cx="2700031" cy="3600041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230D585D-0F5C-1468-E215-7F1B0B0EB5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984" y="2619784"/>
            <a:ext cx="2700031" cy="3600041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E8997772-5237-AF8F-166C-72AD5DB0EF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0285" y="2619784"/>
            <a:ext cx="2700030" cy="360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46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3684CCF-CEBB-4D8E-A366-95E43D4C7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5DE524-E8C4-3C0E-3BB2-F228E96F3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45810"/>
            <a:ext cx="4960945" cy="1325563"/>
          </a:xfrm>
        </p:spPr>
        <p:txBody>
          <a:bodyPr>
            <a:normAutofit/>
          </a:bodyPr>
          <a:lstStyle/>
          <a:p>
            <a:r>
              <a:rPr lang="lv-LV" sz="5900" dirty="0"/>
              <a:t>Ēdieni</a:t>
            </a:r>
            <a:r>
              <a:rPr lang="lv-LV" dirty="0"/>
              <a:t> </a:t>
            </a:r>
            <a:endParaRPr lang="en-LV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637F213-8A83-6E41-E399-301FBE3C24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6863996" y="3154859"/>
            <a:ext cx="4030579" cy="3703141"/>
          </a:xfrm>
          <a:custGeom>
            <a:avLst/>
            <a:gdLst/>
            <a:ahLst/>
            <a:cxnLst/>
            <a:rect l="l" t="t" r="r" b="b"/>
            <a:pathLst>
              <a:path w="4030579" h="3703141">
                <a:moveTo>
                  <a:pt x="2015289" y="0"/>
                </a:moveTo>
                <a:cubicBezTo>
                  <a:pt x="3128303" y="0"/>
                  <a:pt x="4030579" y="902277"/>
                  <a:pt x="4030579" y="2015290"/>
                </a:cubicBezTo>
                <a:cubicBezTo>
                  <a:pt x="4030579" y="2710923"/>
                  <a:pt x="3678127" y="3324237"/>
                  <a:pt x="3142057" y="3686399"/>
                </a:cubicBezTo>
                <a:lnTo>
                  <a:pt x="3114499" y="3703141"/>
                </a:lnTo>
                <a:lnTo>
                  <a:pt x="916080" y="3703141"/>
                </a:lnTo>
                <a:lnTo>
                  <a:pt x="888522" y="3686399"/>
                </a:lnTo>
                <a:cubicBezTo>
                  <a:pt x="352452" y="3324237"/>
                  <a:pt x="0" y="2710923"/>
                  <a:pt x="0" y="2015290"/>
                </a:cubicBezTo>
                <a:cubicBezTo>
                  <a:pt x="0" y="902277"/>
                  <a:pt x="902277" y="0"/>
                  <a:pt x="2015289" y="0"/>
                </a:cubicBezTo>
                <a:close/>
              </a:path>
            </a:pathLst>
          </a:custGeom>
        </p:spPr>
      </p:pic>
      <p:sp>
        <p:nvSpPr>
          <p:cNvPr id="15" name="Arc 14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10869" y="-729072"/>
            <a:ext cx="4083433" cy="408343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6EAFB44A-67F8-F92E-D638-185FFD6CBD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58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AB6E8DB8-1C40-62B6-14C2-2B708DD376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33462" y="372217"/>
            <a:ext cx="2258539" cy="3554668"/>
          </a:xfrm>
          <a:custGeom>
            <a:avLst/>
            <a:gdLst/>
            <a:ahLst/>
            <a:cxnLst/>
            <a:rect l="l" t="t" r="r" b="b"/>
            <a:pathLst>
              <a:path w="2258539" h="3554668">
                <a:moveTo>
                  <a:pt x="1777334" y="0"/>
                </a:moveTo>
                <a:cubicBezTo>
                  <a:pt x="1900033" y="0"/>
                  <a:pt x="2019829" y="12434"/>
                  <a:pt x="2135529" y="36109"/>
                </a:cubicBezTo>
                <a:lnTo>
                  <a:pt x="2258539" y="67738"/>
                </a:lnTo>
                <a:lnTo>
                  <a:pt x="2258539" y="3486930"/>
                </a:lnTo>
                <a:lnTo>
                  <a:pt x="2135529" y="3518559"/>
                </a:lnTo>
                <a:cubicBezTo>
                  <a:pt x="2019829" y="3542235"/>
                  <a:pt x="1900033" y="3554668"/>
                  <a:pt x="1777334" y="3554668"/>
                </a:cubicBezTo>
                <a:cubicBezTo>
                  <a:pt x="795739" y="3554668"/>
                  <a:pt x="0" y="2758929"/>
                  <a:pt x="0" y="1777334"/>
                </a:cubicBezTo>
                <a:cubicBezTo>
                  <a:pt x="0" y="795740"/>
                  <a:pt x="795739" y="0"/>
                  <a:pt x="177733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45855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804CCDD-88C7-4B43-A381-F2D8DAF62B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4C46E8-CBD5-3D51-FD3A-A2732CEA3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65124"/>
            <a:ext cx="5221224" cy="2066544"/>
          </a:xfrm>
        </p:spPr>
        <p:txBody>
          <a:bodyPr anchor="b">
            <a:normAutofit/>
          </a:bodyPr>
          <a:lstStyle/>
          <a:p>
            <a:r>
              <a:rPr lang="lv-LV" sz="5400"/>
              <a:t>Darba kolektīvs </a:t>
            </a:r>
            <a:endParaRPr lang="en-LV" sz="540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94219EC7-4D9D-4DCE-0A3A-6E111795F3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6394317" y="4"/>
            <a:ext cx="2757736" cy="2524633"/>
          </a:xfrm>
          <a:custGeom>
            <a:avLst/>
            <a:gdLst/>
            <a:ahLst/>
            <a:cxnLst/>
            <a:rect l="l" t="t" r="r" b="b"/>
            <a:pathLst>
              <a:path w="2757736" h="2524633">
                <a:moveTo>
                  <a:pt x="21123" y="0"/>
                </a:moveTo>
                <a:lnTo>
                  <a:pt x="2731055" y="0"/>
                </a:lnTo>
                <a:lnTo>
                  <a:pt x="2730838" y="5093"/>
                </a:lnTo>
                <a:cubicBezTo>
                  <a:pt x="2730487" y="45377"/>
                  <a:pt x="2732295" y="85646"/>
                  <a:pt x="2738658" y="125789"/>
                </a:cubicBezTo>
                <a:cubicBezTo>
                  <a:pt x="2756621" y="238377"/>
                  <a:pt x="2761924" y="352450"/>
                  <a:pt x="2754463" y="466085"/>
                </a:cubicBezTo>
                <a:cubicBezTo>
                  <a:pt x="2744150" y="620982"/>
                  <a:pt x="2730085" y="775628"/>
                  <a:pt x="2725799" y="930904"/>
                </a:cubicBezTo>
                <a:cubicBezTo>
                  <a:pt x="2721780" y="1082146"/>
                  <a:pt x="2734774" y="1233389"/>
                  <a:pt x="2744685" y="1383875"/>
                </a:cubicBezTo>
                <a:cubicBezTo>
                  <a:pt x="2759152" y="1603429"/>
                  <a:pt x="2748838" y="1823108"/>
                  <a:pt x="2739863" y="2042788"/>
                </a:cubicBezTo>
                <a:cubicBezTo>
                  <a:pt x="2736448" y="2125925"/>
                  <a:pt x="2737930" y="2209061"/>
                  <a:pt x="2740205" y="2292197"/>
                </a:cubicBezTo>
                <a:lnTo>
                  <a:pt x="2744484" y="2501376"/>
                </a:lnTo>
                <a:lnTo>
                  <a:pt x="2513574" y="2517337"/>
                </a:lnTo>
                <a:cubicBezTo>
                  <a:pt x="2415696" y="2521959"/>
                  <a:pt x="2317754" y="2524358"/>
                  <a:pt x="2219717" y="2524288"/>
                </a:cubicBezTo>
                <a:cubicBezTo>
                  <a:pt x="2139473" y="2526009"/>
                  <a:pt x="2059213" y="2521297"/>
                  <a:pt x="1979578" y="2510176"/>
                </a:cubicBezTo>
                <a:cubicBezTo>
                  <a:pt x="1865287" y="2491406"/>
                  <a:pt x="1749852" y="2477294"/>
                  <a:pt x="1633783" y="2489008"/>
                </a:cubicBezTo>
                <a:cubicBezTo>
                  <a:pt x="1553779" y="2497192"/>
                  <a:pt x="1473902" y="2501991"/>
                  <a:pt x="1393517" y="2501709"/>
                </a:cubicBezTo>
                <a:cubicBezTo>
                  <a:pt x="1208744" y="2501709"/>
                  <a:pt x="1023847" y="2500016"/>
                  <a:pt x="839074" y="2503543"/>
                </a:cubicBezTo>
                <a:cubicBezTo>
                  <a:pt x="674622" y="2506648"/>
                  <a:pt x="510804" y="2513421"/>
                  <a:pt x="346224" y="2496346"/>
                </a:cubicBezTo>
                <a:cubicBezTo>
                  <a:pt x="285491" y="2490066"/>
                  <a:pt x="224679" y="2485859"/>
                  <a:pt x="163814" y="2483127"/>
                </a:cubicBezTo>
                <a:lnTo>
                  <a:pt x="18517" y="2479653"/>
                </a:lnTo>
                <a:lnTo>
                  <a:pt x="18260" y="2465175"/>
                </a:lnTo>
                <a:cubicBezTo>
                  <a:pt x="17160" y="2423362"/>
                  <a:pt x="16458" y="2381580"/>
                  <a:pt x="22836" y="2339990"/>
                </a:cubicBezTo>
                <a:cubicBezTo>
                  <a:pt x="31895" y="2273000"/>
                  <a:pt x="32239" y="2205116"/>
                  <a:pt x="23857" y="2138036"/>
                </a:cubicBezTo>
                <a:cubicBezTo>
                  <a:pt x="8778" y="2011225"/>
                  <a:pt x="9721" y="1883023"/>
                  <a:pt x="26663" y="1756454"/>
                </a:cubicBezTo>
                <a:cubicBezTo>
                  <a:pt x="37125" y="1682587"/>
                  <a:pt x="43121" y="1606552"/>
                  <a:pt x="24367" y="1534088"/>
                </a:cubicBezTo>
                <a:cubicBezTo>
                  <a:pt x="-19775" y="1363773"/>
                  <a:pt x="5996" y="1193203"/>
                  <a:pt x="24367" y="1023781"/>
                </a:cubicBezTo>
                <a:cubicBezTo>
                  <a:pt x="35530" y="932794"/>
                  <a:pt x="35786" y="840798"/>
                  <a:pt x="25133" y="749747"/>
                </a:cubicBezTo>
                <a:cubicBezTo>
                  <a:pt x="6226" y="615268"/>
                  <a:pt x="2577" y="479090"/>
                  <a:pt x="14289" y="343797"/>
                </a:cubicBezTo>
                <a:cubicBezTo>
                  <a:pt x="24877" y="233188"/>
                  <a:pt x="35339" y="122324"/>
                  <a:pt x="22581" y="10822"/>
                </a:cubicBezTo>
                <a:close/>
              </a:path>
            </a:pathLst>
          </a:cu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C526340A-D870-2E11-49D3-A3FC7C7DBA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9374" y="1"/>
            <a:ext cx="2852627" cy="2520152"/>
          </a:xfrm>
          <a:custGeom>
            <a:avLst/>
            <a:gdLst/>
            <a:ahLst/>
            <a:cxnLst/>
            <a:rect l="l" t="t" r="r" b="b"/>
            <a:pathLst>
              <a:path w="2852627" h="2520152">
                <a:moveTo>
                  <a:pt x="10064" y="0"/>
                </a:moveTo>
                <a:lnTo>
                  <a:pt x="2852627" y="0"/>
                </a:lnTo>
                <a:lnTo>
                  <a:pt x="2852627" y="2486586"/>
                </a:lnTo>
                <a:lnTo>
                  <a:pt x="2722923" y="2488164"/>
                </a:lnTo>
                <a:cubicBezTo>
                  <a:pt x="2674488" y="2490004"/>
                  <a:pt x="2626073" y="2493170"/>
                  <a:pt x="2577690" y="2497898"/>
                </a:cubicBezTo>
                <a:cubicBezTo>
                  <a:pt x="2399458" y="2512970"/>
                  <a:pt x="2220528" y="2515143"/>
                  <a:pt x="2042042" y="2504390"/>
                </a:cubicBezTo>
                <a:cubicBezTo>
                  <a:pt x="1880764" y="2496911"/>
                  <a:pt x="1719740" y="2478563"/>
                  <a:pt x="1558080" y="2494228"/>
                </a:cubicBezTo>
                <a:cubicBezTo>
                  <a:pt x="1502460" y="2499592"/>
                  <a:pt x="1447854" y="2512575"/>
                  <a:pt x="1391850" y="2515538"/>
                </a:cubicBezTo>
                <a:cubicBezTo>
                  <a:pt x="1129488" y="2529651"/>
                  <a:pt x="868014" y="2508482"/>
                  <a:pt x="606540" y="2491124"/>
                </a:cubicBezTo>
                <a:cubicBezTo>
                  <a:pt x="511296" y="2484774"/>
                  <a:pt x="416054" y="2477012"/>
                  <a:pt x="320810" y="2494370"/>
                </a:cubicBezTo>
                <a:cubicBezTo>
                  <a:pt x="240438" y="2508129"/>
                  <a:pt x="158860" y="2510966"/>
                  <a:pt x="77878" y="2502837"/>
                </a:cubicBezTo>
                <a:lnTo>
                  <a:pt x="9154" y="2498029"/>
                </a:lnTo>
                <a:lnTo>
                  <a:pt x="8320" y="2462991"/>
                </a:lnTo>
                <a:cubicBezTo>
                  <a:pt x="6579" y="2338090"/>
                  <a:pt x="-9495" y="2212684"/>
                  <a:pt x="8320" y="2088414"/>
                </a:cubicBezTo>
                <a:cubicBezTo>
                  <a:pt x="37454" y="1869137"/>
                  <a:pt x="41459" y="1647554"/>
                  <a:pt x="20242" y="1427484"/>
                </a:cubicBezTo>
                <a:cubicBezTo>
                  <a:pt x="-386" y="1179282"/>
                  <a:pt x="-1860" y="930008"/>
                  <a:pt x="15822" y="681605"/>
                </a:cubicBezTo>
                <a:cubicBezTo>
                  <a:pt x="28413" y="497593"/>
                  <a:pt x="37789" y="313203"/>
                  <a:pt x="26537" y="128561"/>
                </a:cubicBezTo>
                <a:cubicBezTo>
                  <a:pt x="24327" y="93208"/>
                  <a:pt x="18400" y="58296"/>
                  <a:pt x="12757" y="23416"/>
                </a:cubicBezTo>
                <a:close/>
              </a:path>
            </a:pathLst>
          </a:custGeom>
        </p:spPr>
      </p:pic>
      <p:sp>
        <p:nvSpPr>
          <p:cNvPr id="14" name="sketch line">
            <a:extLst>
              <a:ext uri="{FF2B5EF4-FFF2-40B4-BE49-F238E27FC236}">
                <a16:creationId xmlns:a16="http://schemas.microsoft.com/office/drawing/2014/main" id="{BBECEAC1-4BBC-4815-B44E-D9B231A3F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1520" y="260986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607D21-12C8-AD88-4BDB-B12667FA1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843784"/>
            <a:ext cx="5221224" cy="3328416"/>
          </a:xfrm>
        </p:spPr>
        <p:txBody>
          <a:bodyPr>
            <a:normAutofit/>
          </a:bodyPr>
          <a:lstStyle/>
          <a:p>
            <a:r>
              <a:rPr lang="lv-LV" sz="2200"/>
              <a:t>Atmosfēra bija vienmēr patīkama un draudzīga. Bija sajūta ka esma viena ģimene </a:t>
            </a:r>
            <a:endParaRPr lang="en-LV" sz="220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C752CD45-84F7-472F-C34A-0191D843F3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 b="-3"/>
          <a:stretch/>
        </p:blipFill>
        <p:spPr>
          <a:xfrm>
            <a:off x="6388701" y="2716074"/>
            <a:ext cx="5803299" cy="4141924"/>
          </a:xfrm>
          <a:custGeom>
            <a:avLst/>
            <a:gdLst/>
            <a:ahLst/>
            <a:cxnLst/>
            <a:rect l="l" t="t" r="r" b="b"/>
            <a:pathLst>
              <a:path w="5803299" h="4141924">
                <a:moveTo>
                  <a:pt x="4086182" y="1329"/>
                </a:moveTo>
                <a:cubicBezTo>
                  <a:pt x="4156698" y="-1238"/>
                  <a:pt x="4227324" y="-85"/>
                  <a:pt x="4297823" y="4799"/>
                </a:cubicBezTo>
                <a:cubicBezTo>
                  <a:pt x="4587107" y="19899"/>
                  <a:pt x="4876647" y="16089"/>
                  <a:pt x="5166059" y="27661"/>
                </a:cubicBezTo>
                <a:cubicBezTo>
                  <a:pt x="5261555" y="31612"/>
                  <a:pt x="5356545" y="10444"/>
                  <a:pt x="5451787" y="9315"/>
                </a:cubicBezTo>
                <a:cubicBezTo>
                  <a:pt x="5565889" y="7904"/>
                  <a:pt x="5680275" y="12949"/>
                  <a:pt x="5794837" y="16636"/>
                </a:cubicBezTo>
                <a:lnTo>
                  <a:pt x="5803299" y="16810"/>
                </a:lnTo>
                <a:lnTo>
                  <a:pt x="5803299" y="4141924"/>
                </a:lnTo>
                <a:lnTo>
                  <a:pt x="25520" y="4141924"/>
                </a:lnTo>
                <a:lnTo>
                  <a:pt x="38276" y="3985509"/>
                </a:lnTo>
                <a:cubicBezTo>
                  <a:pt x="68779" y="3844294"/>
                  <a:pt x="65552" y="3697862"/>
                  <a:pt x="28835" y="3558127"/>
                </a:cubicBezTo>
                <a:cubicBezTo>
                  <a:pt x="-4463" y="3426468"/>
                  <a:pt x="-11352" y="3294426"/>
                  <a:pt x="21053" y="3161618"/>
                </a:cubicBezTo>
                <a:cubicBezTo>
                  <a:pt x="51646" y="3038188"/>
                  <a:pt x="50153" y="2908978"/>
                  <a:pt x="16716" y="2786288"/>
                </a:cubicBezTo>
                <a:cubicBezTo>
                  <a:pt x="9316" y="2754521"/>
                  <a:pt x="4787" y="2722155"/>
                  <a:pt x="3192" y="2689584"/>
                </a:cubicBezTo>
                <a:cubicBezTo>
                  <a:pt x="-6887" y="2570683"/>
                  <a:pt x="10081" y="2453440"/>
                  <a:pt x="24242" y="2335942"/>
                </a:cubicBezTo>
                <a:cubicBezTo>
                  <a:pt x="33683" y="2261054"/>
                  <a:pt x="48099" y="2185401"/>
                  <a:pt x="24242" y="2111279"/>
                </a:cubicBezTo>
                <a:cubicBezTo>
                  <a:pt x="7899" y="2059623"/>
                  <a:pt x="4264" y="2004791"/>
                  <a:pt x="13654" y="1951426"/>
                </a:cubicBezTo>
                <a:cubicBezTo>
                  <a:pt x="29486" y="1856713"/>
                  <a:pt x="32790" y="1760329"/>
                  <a:pt x="23477" y="1664761"/>
                </a:cubicBezTo>
                <a:cubicBezTo>
                  <a:pt x="17328" y="1601751"/>
                  <a:pt x="18272" y="1538243"/>
                  <a:pt x="26284" y="1475437"/>
                </a:cubicBezTo>
                <a:cubicBezTo>
                  <a:pt x="36872" y="1390981"/>
                  <a:pt x="53330" y="1304994"/>
                  <a:pt x="33300" y="1220284"/>
                </a:cubicBezTo>
                <a:cubicBezTo>
                  <a:pt x="1406" y="1085690"/>
                  <a:pt x="7785" y="951224"/>
                  <a:pt x="20543" y="815610"/>
                </a:cubicBezTo>
                <a:cubicBezTo>
                  <a:pt x="30111" y="714697"/>
                  <a:pt x="40700" y="612636"/>
                  <a:pt x="21563" y="510574"/>
                </a:cubicBezTo>
                <a:cubicBezTo>
                  <a:pt x="13335" y="463218"/>
                  <a:pt x="13335" y="414790"/>
                  <a:pt x="21563" y="367433"/>
                </a:cubicBezTo>
                <a:cubicBezTo>
                  <a:pt x="31514" y="303645"/>
                  <a:pt x="40955" y="240494"/>
                  <a:pt x="28197" y="176068"/>
                </a:cubicBezTo>
                <a:cubicBezTo>
                  <a:pt x="22584" y="148001"/>
                  <a:pt x="18374" y="119679"/>
                  <a:pt x="15439" y="91357"/>
                </a:cubicBezTo>
                <a:lnTo>
                  <a:pt x="13471" y="15444"/>
                </a:lnTo>
                <a:lnTo>
                  <a:pt x="161497" y="23093"/>
                </a:lnTo>
                <a:cubicBezTo>
                  <a:pt x="242184" y="25544"/>
                  <a:pt x="322886" y="25615"/>
                  <a:pt x="403652" y="21310"/>
                </a:cubicBezTo>
                <a:cubicBezTo>
                  <a:pt x="579090" y="9611"/>
                  <a:pt x="755048" y="12123"/>
                  <a:pt x="930155" y="28790"/>
                </a:cubicBezTo>
                <a:cubicBezTo>
                  <a:pt x="934727" y="29284"/>
                  <a:pt x="939871" y="27908"/>
                  <a:pt x="944744" y="27978"/>
                </a:cubicBezTo>
                <a:lnTo>
                  <a:pt x="944756" y="27986"/>
                </a:lnTo>
                <a:lnTo>
                  <a:pt x="949368" y="27641"/>
                </a:lnTo>
                <a:lnTo>
                  <a:pt x="981805" y="30065"/>
                </a:lnTo>
                <a:lnTo>
                  <a:pt x="983936" y="28984"/>
                </a:lnTo>
                <a:cubicBezTo>
                  <a:pt x="988825" y="29108"/>
                  <a:pt x="993905" y="30625"/>
                  <a:pt x="998603" y="30483"/>
                </a:cubicBezTo>
                <a:cubicBezTo>
                  <a:pt x="1047368" y="29496"/>
                  <a:pt x="1096133" y="30483"/>
                  <a:pt x="1144770" y="25121"/>
                </a:cubicBezTo>
                <a:cubicBezTo>
                  <a:pt x="1267037" y="10007"/>
                  <a:pt x="1390204" y="6041"/>
                  <a:pt x="1513043" y="13266"/>
                </a:cubicBezTo>
                <a:cubicBezTo>
                  <a:pt x="1691465" y="24557"/>
                  <a:pt x="1870141" y="31472"/>
                  <a:pt x="2048943" y="16089"/>
                </a:cubicBezTo>
                <a:cubicBezTo>
                  <a:pt x="2150537" y="7480"/>
                  <a:pt x="2252129" y="-1693"/>
                  <a:pt x="2353721" y="10161"/>
                </a:cubicBezTo>
                <a:cubicBezTo>
                  <a:pt x="2440545" y="21000"/>
                  <a:pt x="2528079" y="22750"/>
                  <a:pt x="2615195" y="15383"/>
                </a:cubicBezTo>
                <a:cubicBezTo>
                  <a:pt x="2710489" y="8045"/>
                  <a:pt x="2806139" y="8045"/>
                  <a:pt x="2901433" y="15383"/>
                </a:cubicBezTo>
                <a:cubicBezTo>
                  <a:pt x="2992739" y="21029"/>
                  <a:pt x="3084299" y="30483"/>
                  <a:pt x="3175351" y="20323"/>
                </a:cubicBezTo>
                <a:cubicBezTo>
                  <a:pt x="3303357" y="6210"/>
                  <a:pt x="3430983" y="10867"/>
                  <a:pt x="3558737" y="19476"/>
                </a:cubicBezTo>
                <a:cubicBezTo>
                  <a:pt x="3664265" y="26532"/>
                  <a:pt x="3770177" y="36834"/>
                  <a:pt x="3875197" y="20181"/>
                </a:cubicBezTo>
                <a:cubicBezTo>
                  <a:pt x="3945258" y="10183"/>
                  <a:pt x="4015665" y="3895"/>
                  <a:pt x="4086182" y="132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300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10148-303E-231D-1C31-EE6E46073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/>
              <a:t>Kopsavilkums </a:t>
            </a:r>
            <a:endParaRPr lang="en-LV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7DFAB-40FD-EA35-0F34-830F4A551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741722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628CE-7E62-0A76-B0CA-BCCE3831E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147" y="27662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lv-LV" sz="7000" dirty="0"/>
              <a:t>Paldies par uzmanību!</a:t>
            </a:r>
            <a:endParaRPr lang="en-LV" sz="7000" dirty="0"/>
          </a:p>
        </p:txBody>
      </p:sp>
    </p:spTree>
    <p:extLst>
      <p:ext uri="{BB962C8B-B14F-4D97-AF65-F5344CB8AC3E}">
        <p14:creationId xmlns:p14="http://schemas.microsoft.com/office/powerpoint/2010/main" val="1259880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Widescreen</PresentationFormat>
  <Paragraphs>11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Erasmus+ Itālijā </vt:lpstr>
      <vt:lpstr>Restorāns “Acapulco-2”</vt:lpstr>
      <vt:lpstr>Darba ikdiena </vt:lpstr>
      <vt:lpstr>PowerPoint Presentation</vt:lpstr>
      <vt:lpstr>PowerPoint Presentation</vt:lpstr>
      <vt:lpstr>Ēdieni </vt:lpstr>
      <vt:lpstr>Darba kolektīvs </vt:lpstr>
      <vt:lpstr>Kopsavilkums </vt:lpstr>
      <vt:lpstr>Paldies par uzmanību!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Erasmus+ Itālijā</dc:title>
  <dc:creator>Evija Astašova</dc:creator>
  <cp:lastModifiedBy>Dainis Susejs</cp:lastModifiedBy>
  <cp:revision>3</cp:revision>
  <dcterms:created xsi:type="dcterms:W3CDTF">2023-08-29T09:41:02Z</dcterms:created>
  <dcterms:modified xsi:type="dcterms:W3CDTF">2023-11-15T13:38:06Z</dcterms:modified>
</cp:coreProperties>
</file>