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73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86185C84-AC32-4FD2-ABCB-3AF70EEE04DE}" type="datetimeFigureOut">
              <a:rPr lang="ru-RU" smtClean="0"/>
              <a:t>15.11.2023</a:t>
            </a:fld>
            <a:endParaRPr lang="ru-RU"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DF2979D5-5FBB-4144-9B8F-55142E2CD4D6}"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F2979D5-5FBB-4144-9B8F-55142E2CD4D6}"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F2979D5-5FBB-4144-9B8F-55142E2CD4D6}" type="slidenum">
              <a:rPr lang="ru-RU" smtClean="0"/>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F2979D5-5FBB-4144-9B8F-55142E2CD4D6}" type="slidenum">
              <a:rPr lang="ru-RU" smtClean="0"/>
              <a:t>‹#›</a:t>
            </a:fld>
            <a:endParaRPr lang="ru-RU" dirty="0"/>
          </a:p>
        </p:txBody>
      </p:sp>
      <p:sp>
        <p:nvSpPr>
          <p:cNvPr id="7" name="Заголовок 6"/>
          <p:cNvSpPr>
            <a:spLocks noGrp="1"/>
          </p:cNvSpPr>
          <p:nvPr>
            <p:ph type="title"/>
          </p:nvPr>
        </p:nvSpPr>
        <p:spPr/>
        <p:txBody>
          <a:bodyPr rtlCol="0"/>
          <a:lstStyle/>
          <a:p>
            <a:r>
              <a:rPr kumimoji="0" lang="ru-RU"/>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F2979D5-5FBB-4144-9B8F-55142E2CD4D6}" type="slidenum">
              <a:rPr lang="ru-RU" smtClean="0"/>
              <a:t>‹#›</a:t>
            </a:fld>
            <a:endParaRPr lang="ru-RU"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F2979D5-5FBB-4144-9B8F-55142E2CD4D6}" type="slidenum">
              <a:rPr lang="ru-RU" smtClean="0"/>
              <a:t>‹#›</a:t>
            </a:fld>
            <a:endParaRPr lang="ru-RU" dirty="0"/>
          </a:p>
        </p:txBody>
      </p:sp>
      <p:sp>
        <p:nvSpPr>
          <p:cNvPr id="8" name="Заголовок 7"/>
          <p:cNvSpPr>
            <a:spLocks noGrp="1"/>
          </p:cNvSpPr>
          <p:nvPr>
            <p:ph type="title"/>
          </p:nvPr>
        </p:nvSpPr>
        <p:spPr/>
        <p:txBody>
          <a:bodyPr rtlCol="0"/>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DF2979D5-5FBB-4144-9B8F-55142E2CD4D6}"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DF2979D5-5FBB-4144-9B8F-55142E2CD4D6}" type="slidenum">
              <a:rPr lang="ru-RU" smtClean="0"/>
              <a:t>‹#›</a:t>
            </a:fld>
            <a:endParaRPr lang="ru-RU" dirty="0"/>
          </a:p>
        </p:txBody>
      </p:sp>
      <p:sp>
        <p:nvSpPr>
          <p:cNvPr id="6" name="Заголовок 5"/>
          <p:cNvSpPr>
            <a:spLocks noGrp="1"/>
          </p:cNvSpPr>
          <p:nvPr>
            <p:ph type="title"/>
          </p:nvPr>
        </p:nvSpPr>
        <p:spPr/>
        <p:txBody>
          <a:bodyPr rtlCol="0"/>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185C84-AC32-4FD2-ABCB-3AF70EEE04DE}" type="datetimeFigureOut">
              <a:rPr lang="ru-RU" smtClean="0"/>
              <a:t>15.11.2023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F2979D5-5FBB-4144-9B8F-55142E2CD4D6}"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86185C84-AC32-4FD2-ABCB-3AF70EEE04DE}" type="datetimeFigureOut">
              <a:rPr lang="ru-RU" smtClean="0"/>
              <a:t>15.11.2023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F2979D5-5FBB-4144-9B8F-55142E2CD4D6}"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dirty="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86185C84-AC32-4FD2-ABCB-3AF70EEE04DE}" type="datetimeFigureOut">
              <a:rPr lang="ru-RU" smtClean="0"/>
              <a:t>15.11.2023</a:t>
            </a:fld>
            <a:endParaRPr lang="ru-RU"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DF2979D5-5FBB-4144-9B8F-55142E2CD4D6}" type="slidenum">
              <a:rPr lang="ru-RU" smtClean="0"/>
              <a:t>‹#›</a:t>
            </a:fld>
            <a:endParaRPr lang="ru-RU"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6185C84-AC32-4FD2-ABCB-3AF70EEE04DE}" type="datetimeFigureOut">
              <a:rPr lang="ru-RU" smtClean="0"/>
              <a:t>15.11.2023</a:t>
            </a:fld>
            <a:endParaRPr lang="ru-RU"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F2979D5-5FBB-4144-9B8F-55142E2CD4D6}"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lv-LV" dirty="0"/>
              <a:t>Erasmus+ Lietuvā</a:t>
            </a:r>
            <a:endParaRPr lang="ru-RU" dirty="0"/>
          </a:p>
        </p:txBody>
      </p:sp>
      <p:sp>
        <p:nvSpPr>
          <p:cNvPr id="3" name="Подзаголовок 2"/>
          <p:cNvSpPr>
            <a:spLocks noGrp="1"/>
          </p:cNvSpPr>
          <p:nvPr>
            <p:ph type="subTitle" idx="1"/>
          </p:nvPr>
        </p:nvSpPr>
        <p:spPr/>
        <p:txBody>
          <a:bodyPr>
            <a:normAutofit/>
          </a:bodyPr>
          <a:lstStyle/>
          <a:p>
            <a:r>
              <a:rPr lang="lv-LV" sz="2200" dirty="0"/>
              <a:t>Dalībnieki: Samanta Novikova un Gunita Kozāne</a:t>
            </a:r>
          </a:p>
          <a:p>
            <a:r>
              <a:rPr lang="lv-LV" dirty="0"/>
              <a:t>2.B</a:t>
            </a:r>
            <a:endParaRPr lang="ru-RU" dirty="0"/>
          </a:p>
        </p:txBody>
      </p:sp>
    </p:spTree>
    <p:extLst>
      <p:ext uri="{BB962C8B-B14F-4D97-AF65-F5344CB8AC3E}">
        <p14:creationId xmlns:p14="http://schemas.microsoft.com/office/powerpoint/2010/main" val="352578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a:ext>
            </a:extLst>
          </a:blip>
          <a:srcRect/>
          <a:stretch>
            <a:fillRect/>
          </a:stretch>
        </p:blipFill>
        <p:spPr bwMode="auto">
          <a:xfrm>
            <a:off x="0" y="0"/>
            <a:ext cx="3665380" cy="2749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35896" y="0"/>
            <a:ext cx="4104456" cy="274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 y="3702580"/>
            <a:ext cx="4526217"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5400000">
            <a:off x="5089926" y="2180194"/>
            <a:ext cx="1824908"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524328" y="867033"/>
            <a:ext cx="1782774" cy="3666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526216" y="4602102"/>
            <a:ext cx="3582974" cy="2255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1056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lnSpcReduction="10000"/>
          </a:bodyPr>
          <a:lstStyle/>
          <a:p>
            <a:r>
              <a:rPr lang="lv-LV" dirty="0"/>
              <a:t>Mēs ieguvām jaunas zināšanas par savu profesiju un par to kā notiek dažādu produkta ražošana,</a:t>
            </a:r>
          </a:p>
          <a:p>
            <a:r>
              <a:rPr lang="lv-LV" dirty="0"/>
              <a:t>Mēs iemācījāmies kopā strādāt un sadzīvoties ar svešiem cilvēkiem,</a:t>
            </a:r>
          </a:p>
          <a:p>
            <a:r>
              <a:rPr lang="lv-LV" dirty="0"/>
              <a:t>Mēs ieguvām labu pieredzi ar kuru mēs varēsim tālāk gan attīstīties gan arī dalīties ar šo pieredzi ar citiem,</a:t>
            </a:r>
          </a:p>
          <a:p>
            <a:r>
              <a:rPr lang="lv-LV" dirty="0"/>
              <a:t>Mēs esam apmierināti un priecīgi par šo iespēju tikt ārzemes praksē un iegūt jaunas iemaņas un zināšanas.</a:t>
            </a:r>
            <a:endParaRPr lang="ru-RU" dirty="0"/>
          </a:p>
        </p:txBody>
      </p:sp>
      <p:sp>
        <p:nvSpPr>
          <p:cNvPr id="3" name="Заголовок 2"/>
          <p:cNvSpPr>
            <a:spLocks noGrp="1"/>
          </p:cNvSpPr>
          <p:nvPr>
            <p:ph type="title"/>
          </p:nvPr>
        </p:nvSpPr>
        <p:spPr/>
        <p:txBody>
          <a:bodyPr/>
          <a:lstStyle/>
          <a:p>
            <a:pPr algn="ctr"/>
            <a:r>
              <a:rPr lang="lv-LV" dirty="0"/>
              <a:t>Secinājumi.</a:t>
            </a:r>
            <a:endParaRPr lang="ru-RU" dirty="0"/>
          </a:p>
        </p:txBody>
      </p:sp>
    </p:spTree>
    <p:extLst>
      <p:ext uri="{BB962C8B-B14F-4D97-AF65-F5344CB8AC3E}">
        <p14:creationId xmlns:p14="http://schemas.microsoft.com/office/powerpoint/2010/main" val="222174166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0413" y="2508132"/>
            <a:ext cx="764183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lv-LV"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Paldies par uzmanību!</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22758915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lv-LV" dirty="0"/>
              <a:t>Mēs piedalījāmies Erasmus+ projektā, kurā braucām uz Lietuvu Utenas RPMC, tajā mēs bijām 3 nedēļas.</a:t>
            </a:r>
          </a:p>
          <a:p>
            <a:r>
              <a:rPr lang="lv-LV" dirty="0"/>
              <a:t>Kā arī mēs pārstāvējām Rēzeknes tehnikumu kā pārtikas produktu ražošanas tehniķi.</a:t>
            </a:r>
          </a:p>
          <a:p>
            <a:r>
              <a:rPr lang="lv-LV" dirty="0"/>
              <a:t>Nākamajos slaidos mēs pastāstīsim ko mēs apguvām un uzzinājām, un kādi mums uzdevumi bija.</a:t>
            </a:r>
            <a:endParaRPr lang="ru-RU" dirty="0"/>
          </a:p>
        </p:txBody>
      </p:sp>
      <p:sp>
        <p:nvSpPr>
          <p:cNvPr id="3" name="Заголовок 2"/>
          <p:cNvSpPr>
            <a:spLocks noGrp="1"/>
          </p:cNvSpPr>
          <p:nvPr>
            <p:ph type="title"/>
          </p:nvPr>
        </p:nvSpPr>
        <p:spPr/>
        <p:txBody>
          <a:bodyPr/>
          <a:lstStyle/>
          <a:p>
            <a:pPr algn="ctr"/>
            <a:r>
              <a:rPr lang="lv-LV" dirty="0"/>
              <a:t>Ievads</a:t>
            </a:r>
            <a:endParaRPr lang="ru-RU" dirty="0"/>
          </a:p>
        </p:txBody>
      </p:sp>
    </p:spTree>
    <p:extLst>
      <p:ext uri="{BB962C8B-B14F-4D97-AF65-F5344CB8AC3E}">
        <p14:creationId xmlns:p14="http://schemas.microsoft.com/office/powerpoint/2010/main" val="38420292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lv-LV" dirty="0"/>
              <a:t>Mēs gaļas laboratorijā iepazināmies ar dažādām iekārtām, piem. Lielais gaļas kuteris, desu pildītājs, vakumētājs, kūpināšanas iekārta, </a:t>
            </a:r>
            <a:r>
              <a:rPr lang="lv-LV" dirty="0" err="1"/>
              <a:t>homogenizātors</a:t>
            </a:r>
            <a:r>
              <a:rPr lang="lv-LV" dirty="0"/>
              <a:t> u.c.</a:t>
            </a:r>
          </a:p>
          <a:p>
            <a:r>
              <a:rPr lang="lv-LV" dirty="0"/>
              <a:t>Mūsu uzdevumi bija atdalīt gaļu no ādas un taukiem, sagriezt noteiktos gabalos, gaļu malšana, mazgāt zarnu apvalkus, gatavot dabīgās desas ar dabīgo apvalku un gatavojām kūpinātās desas ar mākslīgo apvalku, kā arī gatavojām pusfabrikātus.</a:t>
            </a:r>
          </a:p>
          <a:p>
            <a:endParaRPr lang="ru-RU" dirty="0"/>
          </a:p>
        </p:txBody>
      </p:sp>
      <p:sp>
        <p:nvSpPr>
          <p:cNvPr id="3" name="Заголовок 2"/>
          <p:cNvSpPr>
            <a:spLocks noGrp="1"/>
          </p:cNvSpPr>
          <p:nvPr>
            <p:ph type="title"/>
          </p:nvPr>
        </p:nvSpPr>
        <p:spPr/>
        <p:txBody>
          <a:bodyPr/>
          <a:lstStyle/>
          <a:p>
            <a:pPr algn="ctr"/>
            <a:r>
              <a:rPr lang="lv-LV" dirty="0"/>
              <a:t>Gaļas laboratorijā</a:t>
            </a:r>
            <a:endParaRPr lang="ru-RU" dirty="0"/>
          </a:p>
        </p:txBody>
      </p:sp>
    </p:spTree>
    <p:extLst>
      <p:ext uri="{BB962C8B-B14F-4D97-AF65-F5344CB8AC3E}">
        <p14:creationId xmlns:p14="http://schemas.microsoft.com/office/powerpoint/2010/main" val="406972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023" y="-1"/>
            <a:ext cx="4139952" cy="275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Grp="1" noChangeAspect="1" noChangeArrowheads="1"/>
          </p:cNvPicPr>
          <p:nvPr>
            <p:ph idx="1"/>
          </p:nvPr>
        </p:nvPicPr>
        <p:blipFill>
          <a:blip r:embed="rId3" cstate="print">
            <a:extLst>
              <a:ext uri="{28A0092B-C50C-407E-A947-70E740481C1C}">
                <a14:useLocalDpi xmlns:a14="http://schemas.microsoft.com/office/drawing/2010/main"/>
              </a:ext>
            </a:extLst>
          </a:blip>
          <a:srcRect/>
          <a:stretch>
            <a:fillRect/>
          </a:stretch>
        </p:blipFill>
        <p:spPr bwMode="auto">
          <a:xfrm>
            <a:off x="3848468" y="4015"/>
            <a:ext cx="2811764" cy="3749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3753036"/>
            <a:ext cx="4139952" cy="3104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660232" y="-1"/>
            <a:ext cx="2483768" cy="4217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00393" y="4217707"/>
            <a:ext cx="1051278" cy="271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139952" y="4217707"/>
            <a:ext cx="3960440" cy="264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72728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lv-LV" dirty="0"/>
              <a:t>Piena laboratorijā mēs iepazināmies ar dažādām iekārtām, piem., separators, pasterizators, siera preses, sviesta kūlēji u.c.</a:t>
            </a:r>
          </a:p>
          <a:p>
            <a:r>
              <a:rPr lang="lv-LV" dirty="0"/>
              <a:t>Mūsu uzdevumi bija filtrēt pienu, pasterizēt, seperēt, kā arī mēs gatavojām piena saldos desertus ar želeju, sviestu ar dillēm un ķiplokiem, sierus.</a:t>
            </a:r>
            <a:endParaRPr lang="ru-RU" dirty="0"/>
          </a:p>
        </p:txBody>
      </p:sp>
      <p:sp>
        <p:nvSpPr>
          <p:cNvPr id="3" name="Заголовок 2"/>
          <p:cNvSpPr>
            <a:spLocks noGrp="1"/>
          </p:cNvSpPr>
          <p:nvPr>
            <p:ph type="title"/>
          </p:nvPr>
        </p:nvSpPr>
        <p:spPr/>
        <p:txBody>
          <a:bodyPr/>
          <a:lstStyle/>
          <a:p>
            <a:pPr algn="ctr"/>
            <a:r>
              <a:rPr lang="lv-LV" dirty="0"/>
              <a:t>Piena laboratorijā</a:t>
            </a:r>
            <a:endParaRPr lang="ru-RU" dirty="0"/>
          </a:p>
        </p:txBody>
      </p:sp>
    </p:spTree>
    <p:extLst>
      <p:ext uri="{BB962C8B-B14F-4D97-AF65-F5344CB8AC3E}">
        <p14:creationId xmlns:p14="http://schemas.microsoft.com/office/powerpoint/2010/main" val="34465092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a:ext>
            </a:extLst>
          </a:blip>
          <a:srcRect/>
          <a:stretch>
            <a:fillRect/>
          </a:stretch>
        </p:blipFill>
        <p:spPr bwMode="auto">
          <a:xfrm>
            <a:off x="0" y="-1279"/>
            <a:ext cx="217529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123727" y="-1"/>
            <a:ext cx="2132587" cy="456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56314" y="-46111"/>
            <a:ext cx="2197296" cy="2971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0" y="4509121"/>
            <a:ext cx="2861028" cy="234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861028" y="4567437"/>
            <a:ext cx="2971736" cy="223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4256314" y="2924944"/>
            <a:ext cx="2517729" cy="167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763699" y="0"/>
            <a:ext cx="2366989" cy="3155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024504" y="4596061"/>
            <a:ext cx="3106184" cy="232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6353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lv-LV" dirty="0"/>
              <a:t>Maizes un konditorijas laboratorijās mūsu uzdevumi bija sagatavot cepumu vai kūku mīklas pēc tās receptūrām, formēt tās pēc noteiktām formām un kritērijiem.</a:t>
            </a:r>
          </a:p>
          <a:p>
            <a:r>
              <a:rPr lang="lv-LV" dirty="0"/>
              <a:t>Mēs maizes un konditorijas laboratorijās gatavojām dažādu veidu cepumus, piem., eklerus, šokolādes bumbiņās, medus kūku un kā arī gatavojām Lietuviešu tradicionālo cepumu ‘’</a:t>
            </a:r>
            <a:r>
              <a:rPr lang="lv-LV" dirty="0" err="1"/>
              <a:t>Šakotis</a:t>
            </a:r>
            <a:r>
              <a:rPr lang="lv-LV" dirty="0"/>
              <a:t>’’. </a:t>
            </a:r>
            <a:endParaRPr lang="ru-RU" dirty="0"/>
          </a:p>
        </p:txBody>
      </p:sp>
      <p:sp>
        <p:nvSpPr>
          <p:cNvPr id="3" name="Заголовок 2"/>
          <p:cNvSpPr>
            <a:spLocks noGrp="1"/>
          </p:cNvSpPr>
          <p:nvPr>
            <p:ph type="title"/>
          </p:nvPr>
        </p:nvSpPr>
        <p:spPr/>
        <p:txBody>
          <a:bodyPr>
            <a:normAutofit fontScale="90000"/>
          </a:bodyPr>
          <a:lstStyle/>
          <a:p>
            <a:pPr algn="ctr"/>
            <a:r>
              <a:rPr lang="lv-LV" dirty="0"/>
              <a:t> Maize un konditorijas laboratorijās</a:t>
            </a:r>
            <a:endParaRPr lang="ru-RU" dirty="0"/>
          </a:p>
        </p:txBody>
      </p:sp>
    </p:spTree>
    <p:extLst>
      <p:ext uri="{BB962C8B-B14F-4D97-AF65-F5344CB8AC3E}">
        <p14:creationId xmlns:p14="http://schemas.microsoft.com/office/powerpoint/2010/main" val="2292155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a:ext>
            </a:extLst>
          </a:blip>
          <a:srcRect/>
          <a:stretch>
            <a:fillRect/>
          </a:stretch>
        </p:blipFill>
        <p:spPr bwMode="auto">
          <a:xfrm>
            <a:off x="0" y="0"/>
            <a:ext cx="3017308" cy="226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0979" y="2288340"/>
            <a:ext cx="3018803" cy="456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563797" y="3963875"/>
            <a:ext cx="2208713" cy="289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87824" y="1932004"/>
            <a:ext cx="3380022" cy="186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987824" y="3786769"/>
            <a:ext cx="2575973" cy="3071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402105" y="1916719"/>
            <a:ext cx="2741896" cy="199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2987824" y="0"/>
            <a:ext cx="5112568" cy="1932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5254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r>
              <a:rPr lang="lv-LV" dirty="0"/>
              <a:t>Brīvajā laikā mums tika piedāvātas ekskursijas ar kurām varēja uzzināt viņu kultūru.</a:t>
            </a:r>
          </a:p>
          <a:p>
            <a:r>
              <a:rPr lang="lv-LV" dirty="0"/>
              <a:t>Mēs bijām braukuši uz keramikas muzeju, </a:t>
            </a:r>
          </a:p>
          <a:p>
            <a:r>
              <a:rPr lang="lv-LV" dirty="0"/>
              <a:t>Pastaiga pa dabīgo taku koku galotnēs,</a:t>
            </a:r>
          </a:p>
          <a:p>
            <a:r>
              <a:rPr lang="lv-LV" dirty="0"/>
              <a:t>Kosmosa muzejs,</a:t>
            </a:r>
          </a:p>
          <a:p>
            <a:r>
              <a:rPr lang="lv-LV" dirty="0"/>
              <a:t>Galvaspilsētu Vilnius,</a:t>
            </a:r>
          </a:p>
          <a:p>
            <a:r>
              <a:rPr lang="lv-LV" dirty="0"/>
              <a:t>Izklaide ar kamaniņām,</a:t>
            </a:r>
          </a:p>
          <a:p>
            <a:r>
              <a:rPr lang="lv-LV" dirty="0"/>
              <a:t>Un kā arī bija iespēja taisīt rokdarbus Utenas RPMC skolā, mēs taisījām sapņu ķērējus, mandalas, rokas aproci, dāvanu apsveikumus un aploksnes, un puzuru veidošana.</a:t>
            </a:r>
          </a:p>
          <a:p>
            <a:endParaRPr lang="ru-RU" dirty="0"/>
          </a:p>
        </p:txBody>
      </p:sp>
      <p:sp>
        <p:nvSpPr>
          <p:cNvPr id="3" name="Заголовок 2"/>
          <p:cNvSpPr>
            <a:spLocks noGrp="1"/>
          </p:cNvSpPr>
          <p:nvPr>
            <p:ph type="title"/>
          </p:nvPr>
        </p:nvSpPr>
        <p:spPr/>
        <p:txBody>
          <a:bodyPr/>
          <a:lstStyle/>
          <a:p>
            <a:pPr algn="ctr"/>
            <a:r>
              <a:rPr lang="lv-LV" dirty="0"/>
              <a:t>Brīvais laiks</a:t>
            </a:r>
            <a:endParaRPr lang="ru-RU" dirty="0"/>
          </a:p>
        </p:txBody>
      </p:sp>
    </p:spTree>
    <p:extLst>
      <p:ext uri="{BB962C8B-B14F-4D97-AF65-F5344CB8AC3E}">
        <p14:creationId xmlns:p14="http://schemas.microsoft.com/office/powerpoint/2010/main" val="34307395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337</TotalTime>
  <Words>380</Words>
  <Application>Microsoft Office PowerPoint</Application>
  <PresentationFormat>On-screen Show (4:3)</PresentationFormat>
  <Paragraphs>30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Lucida Sans Unicode</vt:lpstr>
      <vt:lpstr>Verdana</vt:lpstr>
      <vt:lpstr>Wingdings 2</vt:lpstr>
      <vt:lpstr>Wingdings 3</vt:lpstr>
      <vt:lpstr>Открытая</vt:lpstr>
      <vt:lpstr>Erasmus+ Lietuvā</vt:lpstr>
      <vt:lpstr>Ievads</vt:lpstr>
      <vt:lpstr>Gaļas laboratorijā</vt:lpstr>
      <vt:lpstr>PowerPoint Presentation</vt:lpstr>
      <vt:lpstr>Piena laboratorijā</vt:lpstr>
      <vt:lpstr>PowerPoint Presentation</vt:lpstr>
      <vt:lpstr> Maize un konditorijas laboratorijās</vt:lpstr>
      <vt:lpstr>PowerPoint Presentation</vt:lpstr>
      <vt:lpstr>Brīvais laiks</vt:lpstr>
      <vt:lpstr>PowerPoint Presentation</vt:lpstr>
      <vt:lpstr>Secinājumi.</vt:lpstr>
      <vt:lpstr>PowerPoint Presentation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Tester</dc:creator>
  <cp:lastModifiedBy>Dainis Susejs</cp:lastModifiedBy>
  <cp:revision>20</cp:revision>
  <dcterms:created xsi:type="dcterms:W3CDTF">2022-11-26T09:35:42Z</dcterms:created>
  <dcterms:modified xsi:type="dcterms:W3CDTF">2023-11-15T13:37:23Z</dcterms:modified>
</cp:coreProperties>
</file>