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981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947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917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539736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9143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86178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774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371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83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830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91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52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785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23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830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60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974CA64-98BF-4D5D-9085-95F981E8AA94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F5A5D3F-5B41-46B8-AB41-D5093A39D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6730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991BA-2098-7A5B-FC1D-4168C447D0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/>
          <a:lstStyle/>
          <a:p>
            <a:r>
              <a:rPr lang="lv-LV" b="1" dirty="0"/>
              <a:t>Prakse polijā</a:t>
            </a:r>
            <a:endParaRPr lang="en-US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0CE385-D5C1-54AF-D04A-C30DA36C3B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03735" y="5816600"/>
            <a:ext cx="9144000" cy="1655762"/>
          </a:xfrm>
        </p:spPr>
        <p:txBody>
          <a:bodyPr/>
          <a:lstStyle/>
          <a:p>
            <a:r>
              <a:rPr lang="lv-LV" dirty="0"/>
              <a:t>Autors: Raitis Augustāns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250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64884-5425-1A2C-E6F4-A0137C0BC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167259"/>
            <a:ext cx="8534400" cy="1507067"/>
          </a:xfrm>
        </p:spPr>
        <p:txBody>
          <a:bodyPr/>
          <a:lstStyle/>
          <a:p>
            <a:r>
              <a:rPr lang="lv-LV" b="1" dirty="0"/>
              <a:t>Darbs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DCDCF-832D-4C65-439A-AB307AB95E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/>
              <a:t>Darbs bija interesants, kolēģi vienmēr bija gatavi palīdzēt, ja kaut ko nesaproti.</a:t>
            </a:r>
          </a:p>
          <a:p>
            <a:r>
              <a:rPr lang="lv-LV" dirty="0"/>
              <a:t>Ceļš uz darbu un atpakaļ ir ar sabiedrisko transportu, kuram biļetes bija apmaksātas.</a:t>
            </a:r>
          </a:p>
          <a:p>
            <a:r>
              <a:rPr lang="lv-LV" dirty="0"/>
              <a:t>Ļoti patīkami strādāt ar jaunākajām ierīcēm un instrumentiem, siltās, sakoptās telpās.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723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5CE53-98C0-7C77-B459-13FFF1155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014" y="356248"/>
            <a:ext cx="10515600" cy="1144079"/>
          </a:xfrm>
        </p:spPr>
        <p:txBody>
          <a:bodyPr>
            <a:normAutofit/>
          </a:bodyPr>
          <a:lstStyle/>
          <a:p>
            <a:r>
              <a:rPr lang="lv-LV" b="1" dirty="0"/>
              <a:t>Ko es iemācijos.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0FEE8-A4DC-5137-6A9A-8B04CF527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014" y="1777114"/>
            <a:ext cx="10515600" cy="4351338"/>
          </a:xfrm>
        </p:spPr>
        <p:txBody>
          <a:bodyPr/>
          <a:lstStyle/>
          <a:p>
            <a:r>
              <a:rPr lang="lv-LV" dirty="0"/>
              <a:t>Sprauslu maiņa</a:t>
            </a:r>
          </a:p>
          <a:p>
            <a:r>
              <a:rPr lang="lv-LV" dirty="0"/>
              <a:t>Kā pareizi nomainīt ātrumkārbu</a:t>
            </a:r>
          </a:p>
          <a:p>
            <a:r>
              <a:rPr lang="lv-LV" dirty="0"/>
              <a:t>Darbošanos ar dažādām elektroierīcēm, noteikt kur ir defekts</a:t>
            </a:r>
          </a:p>
          <a:p>
            <a:r>
              <a:rPr lang="lv-LV" dirty="0"/>
              <a:t>Lukturu regulēšana</a:t>
            </a:r>
          </a:p>
          <a:p>
            <a:r>
              <a:rPr lang="lv-LV" dirty="0"/>
              <a:t>Sūkņa maiņu</a:t>
            </a:r>
            <a:endParaRPr lang="en-US" dirty="0"/>
          </a:p>
          <a:p>
            <a:endParaRPr lang="lv-LV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CF70FB-82C5-E03A-3E80-DE901A732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834" y="3429000"/>
            <a:ext cx="2430780" cy="32410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AA8F38-B9DF-0045-B71B-F31C91D1F2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090" y="3952782"/>
            <a:ext cx="4552645" cy="25608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6BFBC3-17B7-3829-08DB-493482538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52504" y="817367"/>
            <a:ext cx="2428301" cy="136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99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5A933-C30A-F98B-5718-8A89E71C4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32" y="447176"/>
            <a:ext cx="8534400" cy="1507067"/>
          </a:xfrm>
        </p:spPr>
        <p:txBody>
          <a:bodyPr/>
          <a:lstStyle/>
          <a:p>
            <a:r>
              <a:rPr lang="lv-LV" b="1" dirty="0"/>
              <a:t>Brīvā laika nodarbes	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B014A-5E18-4710-2CC4-3015BA15C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559" y="937727"/>
            <a:ext cx="8534400" cy="3615267"/>
          </a:xfrm>
        </p:spPr>
        <p:txBody>
          <a:bodyPr/>
          <a:lstStyle/>
          <a:p>
            <a:r>
              <a:rPr lang="lv-LV" dirty="0"/>
              <a:t>Brīvajā laikā es pastaigājos pa pilsētu un sportoju stadionā, kurš atrodas pie viesnīcas. </a:t>
            </a:r>
          </a:p>
          <a:p>
            <a:r>
              <a:rPr lang="lv-LV" dirty="0"/>
              <a:t>Mācijos poļu valodu.</a:t>
            </a:r>
          </a:p>
          <a:p>
            <a:r>
              <a:rPr lang="lv-LV" dirty="0"/>
              <a:t>Devāmies ekskursijās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888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89A84-0887-8177-9477-760C0DC2C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776" y="0"/>
            <a:ext cx="8534400" cy="1507067"/>
          </a:xfrm>
        </p:spPr>
        <p:txBody>
          <a:bodyPr/>
          <a:lstStyle/>
          <a:p>
            <a:r>
              <a:rPr lang="lv-LV" b="1" dirty="0"/>
              <a:t>Ekskursijas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10FAB-D1E0-ACD1-249D-1DDF00CC4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v-LV" dirty="0"/>
              <a:t>Nedēļas nogalēs devāmies ekskursijās, mēs bijām: </a:t>
            </a:r>
          </a:p>
          <a:p>
            <a:r>
              <a:rPr lang="lv-LV" dirty="0"/>
              <a:t>Pilsētā Krakow</a:t>
            </a:r>
          </a:p>
          <a:p>
            <a:r>
              <a:rPr lang="lv-LV" dirty="0"/>
              <a:t>Termālajos baseinos</a:t>
            </a:r>
          </a:p>
          <a:p>
            <a:r>
              <a:rPr lang="lv-LV" dirty="0"/>
              <a:t>Kalnos</a:t>
            </a:r>
            <a:endParaRPr lang="en-US" dirty="0"/>
          </a:p>
          <a:p>
            <a:pPr marL="0" indent="0">
              <a:buNone/>
            </a:pPr>
            <a:endParaRPr lang="lv-LV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4EA983-C58C-851E-DA9D-07B845874B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392" y="1690688"/>
            <a:ext cx="3074247" cy="23056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72D2D6-E1C0-D964-0F15-D81F9CD3E0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520" y="3429000"/>
            <a:ext cx="4165600" cy="3124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E897B8-94FB-CE6C-0305-E9D8F54965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968" y="4321968"/>
            <a:ext cx="2254251" cy="16906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E0E008-1221-E90D-7E28-C98E782174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24" y="4059396"/>
            <a:ext cx="3074248" cy="23056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FBBCC06-B019-F2C3-9F5F-FBE70F56C5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709" y="3169125"/>
            <a:ext cx="3074247" cy="230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461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71B16-98FE-5900-B268-CD630597B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325879"/>
            <a:ext cx="8534400" cy="1507067"/>
          </a:xfrm>
        </p:spPr>
        <p:txBody>
          <a:bodyPr/>
          <a:lstStyle/>
          <a:p>
            <a:r>
              <a:rPr lang="lv-LV" b="1" dirty="0"/>
              <a:t>Vietējā kultūra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9C7EA-A078-3FA6-4907-4FE5E16A6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329093"/>
            <a:ext cx="8534400" cy="3615267"/>
          </a:xfrm>
        </p:spPr>
        <p:txBody>
          <a:bodyPr/>
          <a:lstStyle/>
          <a:p>
            <a:r>
              <a:rPr lang="lv-LV" dirty="0"/>
              <a:t>Pastaigājoties pa pilsētu man ļoti patika arhitektūra un tas, cik viss ir tīrs un sakopts.</a:t>
            </a:r>
          </a:p>
          <a:p>
            <a:r>
              <a:rPr lang="lv-LV" dirty="0"/>
              <a:t>Sarunāties ar poļiem, piemēram veikalā, servisā, bija ļoti viegli, kaut arī reizēm bija grūtības ar valodu.</a:t>
            </a:r>
          </a:p>
          <a:p>
            <a:r>
              <a:rPr lang="lv-LV" dirty="0"/>
              <a:t>Vietējie iedzīvotāji ir ļoti jauki, vienmēr gribēs pajautāt un parunāties, izpalīdzēt.</a:t>
            </a:r>
          </a:p>
          <a:p>
            <a:r>
              <a:rPr lang="lv-LV" dirty="0"/>
              <a:t>Poļu valodu priekš manis nebija grūti apgūt, pa mēnesi ļoti daudz ko iemācijos.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170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3D490-8499-DB4C-97FF-790E46E8D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502" y="0"/>
            <a:ext cx="8534400" cy="1507067"/>
          </a:xfrm>
        </p:spPr>
        <p:txBody>
          <a:bodyPr/>
          <a:lstStyle/>
          <a:p>
            <a:r>
              <a:rPr lang="lv-LV" b="1" dirty="0"/>
              <a:t>Dzīvošanas apstākļi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02DD0C-218B-94E4-8540-76CF6B6EA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/>
              <a:t>Istabiņas viesnīcā bija ļoti ērtas, visas svarīgākās lietas ko vajag, tas bija.</a:t>
            </a:r>
          </a:p>
          <a:p>
            <a:r>
              <a:rPr lang="lv-LV" dirty="0"/>
              <a:t>Istabiņu sakopa viesnīcas darbinieki, kas manuprāt ir ļoti ērti.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590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8AE78D-EB04-FBA7-C094-F2395F742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r>
              <a:rPr lang="lv-LV" b="1" dirty="0"/>
              <a:t>Paldies par uzmanību!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41700713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903AAAE-3EA5-424A-B142-CC51DC1F89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</TotalTime>
  <Words>214</Words>
  <Application>Microsoft Office PowerPoint</Application>
  <PresentationFormat>Widescreen</PresentationFormat>
  <Paragraphs>30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Century Gothic</vt:lpstr>
      <vt:lpstr>Wingdings 3</vt:lpstr>
      <vt:lpstr>Slice</vt:lpstr>
      <vt:lpstr>Prakse polijā</vt:lpstr>
      <vt:lpstr>Darbs</vt:lpstr>
      <vt:lpstr>Ko es iemācijos.</vt:lpstr>
      <vt:lpstr>Brīvā laika nodarbes </vt:lpstr>
      <vt:lpstr>Ekskursijas</vt:lpstr>
      <vt:lpstr>Vietējā kultūra</vt:lpstr>
      <vt:lpstr>Dzīvošanas apstākļi</vt:lpstr>
      <vt:lpstr>Paldies par uzmanību!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Prakse polijā</dc:title>
  <dc:creator>Elvis  Circens</dc:creator>
  <cp:lastModifiedBy>Svetlana Mikanova</cp:lastModifiedBy>
  <cp:revision>1</cp:revision>
  <dcterms:created xsi:type="dcterms:W3CDTF">2022-12-04T20:24:24Z</dcterms:created>
  <dcterms:modified xsi:type="dcterms:W3CDTF">2022-12-20T06:22:53Z</dcterms:modified>
</cp:coreProperties>
</file>