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4" r:id="rId3"/>
    <p:sldId id="275" r:id="rId4"/>
    <p:sldId id="277" r:id="rId5"/>
    <p:sldId id="278" r:id="rId6"/>
    <p:sldId id="257" r:id="rId7"/>
    <p:sldId id="258" r:id="rId8"/>
    <p:sldId id="260" r:id="rId9"/>
    <p:sldId id="259" r:id="rId10"/>
    <p:sldId id="262" r:id="rId11"/>
    <p:sldId id="263" r:id="rId12"/>
    <p:sldId id="264" r:id="rId13"/>
    <p:sldId id="265" r:id="rId14"/>
    <p:sldId id="266" r:id="rId15"/>
    <p:sldId id="267" r:id="rId16"/>
    <p:sldId id="268" r:id="rId17"/>
    <p:sldId id="269" r:id="rId18"/>
    <p:sldId id="261" r:id="rId19"/>
    <p:sldId id="276" r:id="rId20"/>
    <p:sldId id="270" r:id="rId21"/>
    <p:sldId id="271" r:id="rId22"/>
    <p:sldId id="273" r:id="rId23"/>
    <p:sldId id="272" r:id="rId24"/>
    <p:sldId id="279" r:id="rId25"/>
    <p:sldId id="280" r:id="rId26"/>
    <p:sldId id="282" r:id="rId27"/>
    <p:sldId id="283" r:id="rId28"/>
    <p:sldId id="287" r:id="rId29"/>
    <p:sldId id="281" r:id="rId30"/>
    <p:sldId id="286" r:id="rId31"/>
    <p:sldId id="285" r:id="rId32"/>
    <p:sldId id="284" r:id="rId33"/>
    <p:sldId id="288" r:id="rId34"/>
    <p:sldId id="289" r:id="rId35"/>
    <p:sldId id="290" r:id="rId36"/>
    <p:sldId id="292" r:id="rId37"/>
    <p:sldId id="293" r:id="rId38"/>
    <p:sldId id="291" r:id="rId39"/>
    <p:sldId id="294" r:id="rId40"/>
    <p:sldId id="295" r:id="rId41"/>
  </p:sldIdLst>
  <p:sldSz cx="9144000" cy="6858000" type="screen4x3"/>
  <p:notesSz cx="6858000" cy="9144000"/>
  <p:defaultTextStyle>
    <a:defPPr>
      <a:defRPr lang="lv-L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73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2B7CD841-62AE-477E-A09A-B009E4C9DAE9}" type="datetimeFigureOut">
              <a:rPr lang="lv-LV" smtClean="0"/>
              <a:t>15.11.2023</a:t>
            </a:fld>
            <a:endParaRPr lang="lv-LV"/>
          </a:p>
        </p:txBody>
      </p:sp>
      <p:sp>
        <p:nvSpPr>
          <p:cNvPr id="19" name="Footer Placeholder 18"/>
          <p:cNvSpPr>
            <a:spLocks noGrp="1"/>
          </p:cNvSpPr>
          <p:nvPr>
            <p:ph type="ftr" sz="quarter" idx="11"/>
          </p:nvPr>
        </p:nvSpPr>
        <p:spPr/>
        <p:txBody>
          <a:bodyPr/>
          <a:lstStyle/>
          <a:p>
            <a:endParaRPr lang="lv-LV"/>
          </a:p>
        </p:txBody>
      </p:sp>
      <p:sp>
        <p:nvSpPr>
          <p:cNvPr id="27" name="Slide Number Placeholder 26"/>
          <p:cNvSpPr>
            <a:spLocks noGrp="1"/>
          </p:cNvSpPr>
          <p:nvPr>
            <p:ph type="sldNum" sz="quarter" idx="12"/>
          </p:nvPr>
        </p:nvSpPr>
        <p:spPr/>
        <p:txBody>
          <a:bodyPr/>
          <a:lstStyle/>
          <a:p>
            <a:fld id="{67C43FF6-6807-4371-B30E-E3A57B88065A}" type="slidenum">
              <a:rPr lang="lv-LV" smtClean="0"/>
              <a:t>‹#›</a:t>
            </a:fld>
            <a:endParaRPr lang="lv-LV"/>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B7CD841-62AE-477E-A09A-B009E4C9DAE9}" type="datetimeFigureOut">
              <a:rPr lang="lv-LV" smtClean="0"/>
              <a:t>15.11.2023</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67C43FF6-6807-4371-B30E-E3A57B88065A}" type="slidenum">
              <a:rPr lang="lv-LV" smtClean="0"/>
              <a:t>‹#›</a:t>
            </a:fld>
            <a:endParaRPr lang="lv-L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B7CD841-62AE-477E-A09A-B009E4C9DAE9}" type="datetimeFigureOut">
              <a:rPr lang="lv-LV" smtClean="0"/>
              <a:t>15.11.2023</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67C43FF6-6807-4371-B30E-E3A57B88065A}" type="slidenum">
              <a:rPr lang="lv-LV" smtClean="0"/>
              <a:t>‹#›</a:t>
            </a:fld>
            <a:endParaRPr lang="lv-L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B7CD841-62AE-477E-A09A-B009E4C9DAE9}" type="datetimeFigureOut">
              <a:rPr lang="lv-LV" smtClean="0"/>
              <a:t>15.11.2023</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67C43FF6-6807-4371-B30E-E3A57B88065A}" type="slidenum">
              <a:rPr lang="lv-LV" smtClean="0"/>
              <a:t>‹#›</a:t>
            </a:fld>
            <a:endParaRPr 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2B7CD841-62AE-477E-A09A-B009E4C9DAE9}" type="datetimeFigureOut">
              <a:rPr lang="lv-LV" smtClean="0"/>
              <a:t>15.11.2023</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67C43FF6-6807-4371-B30E-E3A57B88065A}" type="slidenum">
              <a:rPr lang="lv-LV" smtClean="0"/>
              <a:t>‹#›</a:t>
            </a:fld>
            <a:endParaRPr lang="lv-LV"/>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2B7CD841-62AE-477E-A09A-B009E4C9DAE9}" type="datetimeFigureOut">
              <a:rPr lang="lv-LV" smtClean="0"/>
              <a:t>15.11.2023</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67C43FF6-6807-4371-B30E-E3A57B88065A}" type="slidenum">
              <a:rPr lang="lv-LV" smtClean="0"/>
              <a:t>‹#›</a:t>
            </a:fld>
            <a:endParaRPr 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2B7CD841-62AE-477E-A09A-B009E4C9DAE9}" type="datetimeFigureOut">
              <a:rPr lang="lv-LV" smtClean="0"/>
              <a:t>15.11.2023</a:t>
            </a:fld>
            <a:endParaRPr lang="lv-LV"/>
          </a:p>
        </p:txBody>
      </p:sp>
      <p:sp>
        <p:nvSpPr>
          <p:cNvPr id="8" name="Footer Placeholder 7"/>
          <p:cNvSpPr>
            <a:spLocks noGrp="1"/>
          </p:cNvSpPr>
          <p:nvPr>
            <p:ph type="ftr" sz="quarter" idx="11"/>
          </p:nvPr>
        </p:nvSpPr>
        <p:spPr/>
        <p:txBody>
          <a:bodyPr/>
          <a:lstStyle/>
          <a:p>
            <a:endParaRPr lang="lv-LV"/>
          </a:p>
        </p:txBody>
      </p:sp>
      <p:sp>
        <p:nvSpPr>
          <p:cNvPr id="9" name="Slide Number Placeholder 8"/>
          <p:cNvSpPr>
            <a:spLocks noGrp="1"/>
          </p:cNvSpPr>
          <p:nvPr>
            <p:ph type="sldNum" sz="quarter" idx="12"/>
          </p:nvPr>
        </p:nvSpPr>
        <p:spPr/>
        <p:txBody>
          <a:bodyPr/>
          <a:lstStyle/>
          <a:p>
            <a:fld id="{67C43FF6-6807-4371-B30E-E3A57B88065A}" type="slidenum">
              <a:rPr lang="lv-LV" smtClean="0"/>
              <a:t>‹#›</a:t>
            </a:fld>
            <a:endParaRPr lang="lv-L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2B7CD841-62AE-477E-A09A-B009E4C9DAE9}" type="datetimeFigureOut">
              <a:rPr lang="lv-LV" smtClean="0"/>
              <a:t>15.11.2023</a:t>
            </a:fld>
            <a:endParaRPr lang="lv-LV"/>
          </a:p>
        </p:txBody>
      </p:sp>
      <p:sp>
        <p:nvSpPr>
          <p:cNvPr id="8" name="Slide Number Placeholder 7"/>
          <p:cNvSpPr>
            <a:spLocks noGrp="1"/>
          </p:cNvSpPr>
          <p:nvPr>
            <p:ph type="sldNum" sz="quarter" idx="11"/>
          </p:nvPr>
        </p:nvSpPr>
        <p:spPr/>
        <p:txBody>
          <a:bodyPr/>
          <a:lstStyle/>
          <a:p>
            <a:fld id="{67C43FF6-6807-4371-B30E-E3A57B88065A}" type="slidenum">
              <a:rPr lang="lv-LV" smtClean="0"/>
              <a:t>‹#›</a:t>
            </a:fld>
            <a:endParaRPr lang="lv-LV"/>
          </a:p>
        </p:txBody>
      </p:sp>
      <p:sp>
        <p:nvSpPr>
          <p:cNvPr id="9" name="Footer Placeholder 8"/>
          <p:cNvSpPr>
            <a:spLocks noGrp="1"/>
          </p:cNvSpPr>
          <p:nvPr>
            <p:ph type="ftr" sz="quarter" idx="12"/>
          </p:nvPr>
        </p:nvSpPr>
        <p:spPr/>
        <p:txBody>
          <a:bodyPr/>
          <a:lstStyle/>
          <a:p>
            <a:endParaRPr 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7CD841-62AE-477E-A09A-B009E4C9DAE9}" type="datetimeFigureOut">
              <a:rPr lang="lv-LV" smtClean="0"/>
              <a:t>15.11.2023</a:t>
            </a:fld>
            <a:endParaRPr lang="lv-LV"/>
          </a:p>
        </p:txBody>
      </p:sp>
      <p:sp>
        <p:nvSpPr>
          <p:cNvPr id="3" name="Footer Placeholder 2"/>
          <p:cNvSpPr>
            <a:spLocks noGrp="1"/>
          </p:cNvSpPr>
          <p:nvPr>
            <p:ph type="ftr" sz="quarter" idx="11"/>
          </p:nvPr>
        </p:nvSpPr>
        <p:spPr/>
        <p:txBody>
          <a:bodyPr/>
          <a:lstStyle/>
          <a:p>
            <a:endParaRPr lang="lv-LV"/>
          </a:p>
        </p:txBody>
      </p:sp>
      <p:sp>
        <p:nvSpPr>
          <p:cNvPr id="4" name="Slide Number Placeholder 3"/>
          <p:cNvSpPr>
            <a:spLocks noGrp="1"/>
          </p:cNvSpPr>
          <p:nvPr>
            <p:ph type="sldNum" sz="quarter" idx="12"/>
          </p:nvPr>
        </p:nvSpPr>
        <p:spPr/>
        <p:txBody>
          <a:bodyPr/>
          <a:lstStyle/>
          <a:p>
            <a:fld id="{67C43FF6-6807-4371-B30E-E3A57B88065A}" type="slidenum">
              <a:rPr lang="lv-LV" smtClean="0"/>
              <a:t>‹#›</a:t>
            </a:fld>
            <a:endParaRPr lang="lv-L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2B7CD841-62AE-477E-A09A-B009E4C9DAE9}" type="datetimeFigureOut">
              <a:rPr lang="lv-LV" smtClean="0"/>
              <a:t>15.11.2023</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a:xfrm>
            <a:off x="8156448" y="6422064"/>
            <a:ext cx="762000" cy="365125"/>
          </a:xfrm>
        </p:spPr>
        <p:txBody>
          <a:bodyPr/>
          <a:lstStyle/>
          <a:p>
            <a:fld id="{67C43FF6-6807-4371-B30E-E3A57B88065A}" type="slidenum">
              <a:rPr lang="lv-LV" smtClean="0"/>
              <a:t>‹#›</a:t>
            </a:fld>
            <a:endParaRPr 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2B7CD841-62AE-477E-A09A-B009E4C9DAE9}" type="datetimeFigureOut">
              <a:rPr lang="lv-LV" smtClean="0"/>
              <a:t>15.11.2023</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67C43FF6-6807-4371-B30E-E3A57B88065A}" type="slidenum">
              <a:rPr lang="lv-LV" smtClean="0"/>
              <a:t>‹#›</a:t>
            </a:fld>
            <a:endParaRPr lang="lv-LV"/>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2B7CD841-62AE-477E-A09A-B009E4C9DAE9}" type="datetimeFigureOut">
              <a:rPr lang="lv-LV" smtClean="0"/>
              <a:t>15.11.2023</a:t>
            </a:fld>
            <a:endParaRPr lang="lv-LV"/>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lv-LV"/>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7C43FF6-6807-4371-B30E-E3A57B88065A}" type="slidenum">
              <a:rPr lang="lv-LV" smtClean="0"/>
              <a:t>‹#›</a:t>
            </a:fld>
            <a:endParaRPr lang="lv-LV"/>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708920"/>
            <a:ext cx="6480048" cy="2301240"/>
          </a:xfrm>
        </p:spPr>
        <p:txBody>
          <a:bodyPr/>
          <a:lstStyle/>
          <a:p>
            <a:r>
              <a:rPr lang="lv-LV" dirty="0"/>
              <a:t>ERASMUS+ Mobilitātes brauciens uz Igauniju</a:t>
            </a:r>
            <a:br>
              <a:rPr lang="lv-LV" dirty="0"/>
            </a:br>
            <a:r>
              <a:rPr lang="lv-LV" dirty="0"/>
              <a:t>Prakses aizstāvēšana</a:t>
            </a:r>
          </a:p>
        </p:txBody>
      </p:sp>
      <p:sp>
        <p:nvSpPr>
          <p:cNvPr id="3" name="Subtitle 2"/>
          <p:cNvSpPr>
            <a:spLocks noGrp="1"/>
          </p:cNvSpPr>
          <p:nvPr>
            <p:ph type="subTitle" idx="1"/>
          </p:nvPr>
        </p:nvSpPr>
        <p:spPr>
          <a:xfrm>
            <a:off x="683568" y="3501008"/>
            <a:ext cx="6480048" cy="1752600"/>
          </a:xfrm>
        </p:spPr>
        <p:txBody>
          <a:bodyPr/>
          <a:lstStyle/>
          <a:p>
            <a:r>
              <a:rPr lang="lv-LV" dirty="0"/>
              <a:t>Kaspars </a:t>
            </a:r>
            <a:r>
              <a:rPr lang="lv-LV" dirty="0" err="1"/>
              <a:t>Skangalis</a:t>
            </a:r>
            <a:r>
              <a:rPr lang="lv-LV" dirty="0"/>
              <a:t>,  Jānis </a:t>
            </a:r>
            <a:r>
              <a:rPr lang="lv-LV" dirty="0" err="1"/>
              <a:t>Kravčenko</a:t>
            </a:r>
            <a:endParaRPr lang="lv-LV"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lv-LV"/>
          </a:p>
        </p:txBody>
      </p:sp>
      <p:pic>
        <p:nvPicPr>
          <p:cNvPr id="4" name="Content Placeholder 3" descr="IMG_1327.JPEG"/>
          <p:cNvPicPr>
            <a:picLocks noGrp="1" noChangeAspect="1"/>
          </p:cNvPicPr>
          <p:nvPr>
            <p:ph sz="half" idx="1"/>
          </p:nvPr>
        </p:nvPicPr>
        <p:blipFill>
          <a:blip r:embed="rId2" cstate="print"/>
          <a:stretch>
            <a:fillRect/>
          </a:stretch>
        </p:blipFill>
        <p:spPr>
          <a:xfrm>
            <a:off x="588764" y="1600200"/>
            <a:ext cx="3394472" cy="4525963"/>
          </a:xfrm>
        </p:spPr>
      </p:pic>
      <p:pic>
        <p:nvPicPr>
          <p:cNvPr id="7" name="Content Placeholder 6" descr="IMG_1280.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lv-LV" dirty="0"/>
              <a:t>Vinču veidi</a:t>
            </a:r>
          </a:p>
        </p:txBody>
      </p:sp>
      <p:pic>
        <p:nvPicPr>
          <p:cNvPr id="7" name="Content Placeholder 6" descr="9ed32a72-d19a-4d88-a291-88304ff71bc8.jpg"/>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588764" y="1600200"/>
            <a:ext cx="3394472" cy="4525963"/>
          </a:xfrm>
        </p:spPr>
      </p:pic>
      <p:pic>
        <p:nvPicPr>
          <p:cNvPr id="8" name="Content Placeholder 7" descr="IMG_1271.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2dfcf0e4-7336-4194-82aa-93893963def0.jpg"/>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588764" y="1600200"/>
            <a:ext cx="3394472" cy="4525963"/>
          </a:xfrm>
        </p:spPr>
      </p:pic>
      <p:pic>
        <p:nvPicPr>
          <p:cNvPr id="8" name="Content Placeholder 7" descr="5d703265-86fa-4372-86ac-0e32c684d2b9.jpg"/>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4398764" y="1600200"/>
            <a:ext cx="3394472" cy="4525963"/>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91378a62-0f81-4035-b65d-d7046bcf6ca2.jpg"/>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588764" y="1600200"/>
            <a:ext cx="3394472" cy="4525963"/>
          </a:xfrm>
        </p:spPr>
      </p:pic>
      <p:pic>
        <p:nvPicPr>
          <p:cNvPr id="8" name="Content Placeholder 7" descr="IMG_1329.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IMG_1332.JPEG"/>
          <p:cNvPicPr>
            <a:picLocks noGrp="1" noChangeAspect="1"/>
          </p:cNvPicPr>
          <p:nvPr>
            <p:ph sz="half" idx="1"/>
          </p:nvPr>
        </p:nvPicPr>
        <p:blipFill>
          <a:blip r:embed="rId2" cstate="print"/>
          <a:stretch>
            <a:fillRect/>
          </a:stretch>
        </p:blipFill>
        <p:spPr>
          <a:xfrm>
            <a:off x="588764" y="1600200"/>
            <a:ext cx="3394472" cy="4525963"/>
          </a:xfrm>
        </p:spPr>
      </p:pic>
      <p:pic>
        <p:nvPicPr>
          <p:cNvPr id="8" name="Content Placeholder 7" descr="IMG_1333.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lv-LV" dirty="0"/>
              <a:t>Šahtas</a:t>
            </a:r>
          </a:p>
        </p:txBody>
      </p:sp>
      <p:pic>
        <p:nvPicPr>
          <p:cNvPr id="7" name="Content Placeholder 6" descr="30ce2f01-2016-489e-9e26-9d88f1fc6357.jpg"/>
          <p:cNvPicPr>
            <a:picLocks noGrp="1" noChangeAspect="1"/>
          </p:cNvPicPr>
          <p:nvPr>
            <p:ph sz="half" idx="1"/>
          </p:nvPr>
        </p:nvPicPr>
        <p:blipFill>
          <a:blip r:embed="rId2" cstate="print"/>
          <a:stretch>
            <a:fillRect/>
          </a:stretch>
        </p:blipFill>
        <p:spPr>
          <a:xfrm>
            <a:off x="588764" y="1600200"/>
            <a:ext cx="3394472" cy="4525963"/>
          </a:xfrm>
        </p:spPr>
      </p:pic>
      <p:pic>
        <p:nvPicPr>
          <p:cNvPr id="8" name="Content Placeholder 7" descr="IMG_1341.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IMG_1344.JPEG"/>
          <p:cNvPicPr>
            <a:picLocks noGrp="1" noChangeAspect="1"/>
          </p:cNvPicPr>
          <p:nvPr>
            <p:ph sz="half" idx="1"/>
          </p:nvPr>
        </p:nvPicPr>
        <p:blipFill>
          <a:blip r:embed="rId2" cstate="print"/>
          <a:stretch>
            <a:fillRect/>
          </a:stretch>
        </p:blipFill>
        <p:spPr>
          <a:xfrm>
            <a:off x="588764" y="1600200"/>
            <a:ext cx="3394472" cy="4525963"/>
          </a:xfrm>
        </p:spPr>
      </p:pic>
      <p:pic>
        <p:nvPicPr>
          <p:cNvPr id="8" name="Content Placeholder 7" descr="IMG_1343.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IMG_1568.JPEG"/>
          <p:cNvPicPr>
            <a:picLocks noGrp="1" noChangeAspect="1"/>
          </p:cNvPicPr>
          <p:nvPr>
            <p:ph sz="half" idx="1"/>
          </p:nvPr>
        </p:nvPicPr>
        <p:blipFill>
          <a:blip r:embed="rId2" cstate="print"/>
          <a:stretch>
            <a:fillRect/>
          </a:stretch>
        </p:blipFill>
        <p:spPr>
          <a:xfrm>
            <a:off x="457200" y="2034381"/>
            <a:ext cx="3657600" cy="3657600"/>
          </a:xfrm>
        </p:spPr>
      </p:pic>
      <p:pic>
        <p:nvPicPr>
          <p:cNvPr id="8" name="Content Placeholder 7" descr="IMG_1299.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lv-LV" dirty="0" err="1"/>
              <a:t>Viņčas</a:t>
            </a:r>
            <a:r>
              <a:rPr lang="lv-LV" dirty="0"/>
              <a:t> uzstādīšana</a:t>
            </a:r>
          </a:p>
        </p:txBody>
      </p:sp>
      <p:pic>
        <p:nvPicPr>
          <p:cNvPr id="7" name="Content Placeholder 6" descr="IMG_1263.JPEG"/>
          <p:cNvPicPr>
            <a:picLocks noGrp="1" noChangeAspect="1"/>
          </p:cNvPicPr>
          <p:nvPr>
            <p:ph sz="half" idx="1"/>
          </p:nvPr>
        </p:nvPicPr>
        <p:blipFill>
          <a:blip r:embed="rId2" cstate="print"/>
          <a:stretch>
            <a:fillRect/>
          </a:stretch>
        </p:blipFill>
        <p:spPr>
          <a:xfrm>
            <a:off x="588764" y="1600200"/>
            <a:ext cx="3394472" cy="4525963"/>
          </a:xfrm>
        </p:spPr>
      </p:pic>
      <p:pic>
        <p:nvPicPr>
          <p:cNvPr id="8" name="Content Placeholder 7" descr="IMG_1265.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WhatsApp Image 2023-03-30 at 13.23.37.jpeg"/>
          <p:cNvPicPr>
            <a:picLocks noGrp="1" noChangeAspect="1"/>
          </p:cNvPicPr>
          <p:nvPr>
            <p:ph sz="half" idx="1"/>
          </p:nvPr>
        </p:nvPicPr>
        <p:blipFill>
          <a:blip r:embed="rId2" cstate="print"/>
          <a:stretch>
            <a:fillRect/>
          </a:stretch>
        </p:blipFill>
        <p:spPr>
          <a:xfrm>
            <a:off x="588764" y="1600200"/>
            <a:ext cx="3394472" cy="4525963"/>
          </a:xfrm>
        </p:spPr>
      </p:pic>
      <p:pic>
        <p:nvPicPr>
          <p:cNvPr id="8" name="Content Placeholder 7" descr="WhatsApp Image 2023-03-30 at 13.23.38 (1).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lv-LV" dirty="0"/>
              <a:t>AS </a:t>
            </a:r>
            <a:r>
              <a:rPr lang="lv-LV" dirty="0" err="1"/>
              <a:t>Eesti</a:t>
            </a:r>
            <a:r>
              <a:rPr lang="lv-LV" dirty="0"/>
              <a:t> OTIS</a:t>
            </a:r>
          </a:p>
        </p:txBody>
      </p:sp>
      <p:sp>
        <p:nvSpPr>
          <p:cNvPr id="5" name="Content Placeholder 4"/>
          <p:cNvSpPr>
            <a:spLocks noGrp="1"/>
          </p:cNvSpPr>
          <p:nvPr>
            <p:ph sz="half" idx="1"/>
          </p:nvPr>
        </p:nvSpPr>
        <p:spPr>
          <a:xfrm>
            <a:off x="457200" y="1600200"/>
            <a:ext cx="4834880" cy="4525963"/>
          </a:xfrm>
        </p:spPr>
        <p:txBody>
          <a:bodyPr/>
          <a:lstStyle/>
          <a:p>
            <a:r>
              <a:rPr lang="lv-LV" dirty="0"/>
              <a:t>OTIS ir starptautiskais uzņēmums kas nodarbojas ar liftiem.</a:t>
            </a:r>
          </a:p>
          <a:p>
            <a:r>
              <a:rPr lang="lv-LV" dirty="0"/>
              <a:t>Igaunijā ir 3 biroji, kuri atrodas:</a:t>
            </a:r>
          </a:p>
          <a:p>
            <a:pPr>
              <a:buNone/>
            </a:pPr>
            <a:r>
              <a:rPr lang="lv-LV" dirty="0"/>
              <a:t>Tallinā, Tartu, Narvā</a:t>
            </a:r>
          </a:p>
          <a:p>
            <a:r>
              <a:rPr lang="lv-LV" dirty="0"/>
              <a:t>Darbības veidi – </a:t>
            </a:r>
          </a:p>
          <a:p>
            <a:pPr>
              <a:buNone/>
            </a:pPr>
            <a:r>
              <a:rPr lang="lv-LV" dirty="0"/>
              <a:t>Liftu uzstādīšana, montāža</a:t>
            </a:r>
          </a:p>
          <a:p>
            <a:pPr>
              <a:buNone/>
            </a:pPr>
            <a:r>
              <a:rPr lang="lv-LV" dirty="0"/>
              <a:t>Liftu tehniskā apkopšana</a:t>
            </a:r>
          </a:p>
          <a:p>
            <a:pPr>
              <a:buNone/>
            </a:pPr>
            <a:endParaRPr lang="lv-LV" dirty="0"/>
          </a:p>
        </p:txBody>
      </p:sp>
      <p:pic>
        <p:nvPicPr>
          <p:cNvPr id="7" name="Content Placeholder 6" descr="Otis-logo-180x180.jpg"/>
          <p:cNvPicPr>
            <a:picLocks noGrp="1" noChangeAspect="1"/>
          </p:cNvPicPr>
          <p:nvPr>
            <p:ph sz="half" idx="2"/>
          </p:nvPr>
        </p:nvPicPr>
        <p:blipFill>
          <a:blip r:embed="rId2" cstate="print"/>
          <a:stretch>
            <a:fillRect/>
          </a:stretch>
        </p:blipFill>
        <p:spPr>
          <a:xfrm>
            <a:off x="5580112" y="2636912"/>
            <a:ext cx="2286000" cy="2286000"/>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WhatsApp Image 2023-03-30 at 13.23.38.jpeg"/>
          <p:cNvPicPr>
            <a:picLocks noGrp="1" noChangeAspect="1"/>
          </p:cNvPicPr>
          <p:nvPr>
            <p:ph sz="half" idx="1"/>
          </p:nvPr>
        </p:nvPicPr>
        <p:blipFill>
          <a:blip r:embed="rId2" cstate="print"/>
          <a:stretch>
            <a:fillRect/>
          </a:stretch>
        </p:blipFill>
        <p:spPr>
          <a:xfrm>
            <a:off x="588764" y="1600200"/>
            <a:ext cx="3394472" cy="4525963"/>
          </a:xfrm>
        </p:spPr>
      </p:pic>
      <p:pic>
        <p:nvPicPr>
          <p:cNvPr id="8" name="Content Placeholder 7" descr="2dfcf0e4-7336-4194-82aa-93893963def0.jpg"/>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4398764" y="1600200"/>
            <a:ext cx="3394472" cy="4525963"/>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lv-LV" dirty="0"/>
              <a:t>Ārpus prakses pavadītais laiks</a:t>
            </a:r>
          </a:p>
        </p:txBody>
      </p:sp>
      <p:sp>
        <p:nvSpPr>
          <p:cNvPr id="5" name="Content Placeholder 4"/>
          <p:cNvSpPr>
            <a:spLocks noGrp="1"/>
          </p:cNvSpPr>
          <p:nvPr>
            <p:ph sz="half" idx="1"/>
          </p:nvPr>
        </p:nvSpPr>
        <p:spPr>
          <a:xfrm>
            <a:off x="323528" y="1700808"/>
            <a:ext cx="3754760" cy="4525963"/>
          </a:xfrm>
        </p:spPr>
        <p:txBody>
          <a:bodyPr/>
          <a:lstStyle/>
          <a:p>
            <a:r>
              <a:rPr lang="lv-LV" dirty="0"/>
              <a:t>Ekskursija pa Tallinu.</a:t>
            </a:r>
          </a:p>
          <a:p>
            <a:r>
              <a:rPr lang="lv-LV" dirty="0"/>
              <a:t>Pastaigas pa Narvu.</a:t>
            </a:r>
          </a:p>
          <a:p>
            <a:r>
              <a:rPr lang="lv-LV" dirty="0"/>
              <a:t>Pastaiga pa Narva Joesuu, pie Baltijas jūras.</a:t>
            </a:r>
          </a:p>
          <a:p>
            <a:r>
              <a:rPr lang="lv-LV" dirty="0"/>
              <a:t>Ekskursija uz </a:t>
            </a:r>
            <a:r>
              <a:rPr lang="lv-LV" dirty="0" err="1"/>
              <a:t>ida-virumaa</a:t>
            </a:r>
            <a:r>
              <a:rPr lang="lv-LV" dirty="0"/>
              <a:t> </a:t>
            </a:r>
            <a:r>
              <a:rPr lang="lv-LV" dirty="0" err="1"/>
              <a:t>kutsehariduskeskus</a:t>
            </a:r>
            <a:r>
              <a:rPr lang="lv-LV" dirty="0"/>
              <a:t>.</a:t>
            </a:r>
          </a:p>
        </p:txBody>
      </p:sp>
      <p:pic>
        <p:nvPicPr>
          <p:cNvPr id="7" name="Content Placeholder 6" descr="bf415047-c327-44f0-b48a-4b24081c18b0.jpg"/>
          <p:cNvPicPr>
            <a:picLocks noGrp="1" noChangeAspect="1"/>
          </p:cNvPicPr>
          <p:nvPr>
            <p:ph sz="half" idx="2"/>
          </p:nvPr>
        </p:nvPicPr>
        <p:blipFill>
          <a:blip r:embed="rId2" cstate="print">
            <a:extLst>
              <a:ext uri="{28A0092B-C50C-407E-A947-70E740481C1C}">
                <a14:useLocalDpi xmlns:a14="http://schemas.microsoft.com/office/drawing/2010/main"/>
              </a:ext>
            </a:extLst>
          </a:blip>
          <a:stretch>
            <a:fillRect/>
          </a:stretch>
        </p:blipFill>
        <p:spPr>
          <a:xfrm>
            <a:off x="4283968" y="2132856"/>
            <a:ext cx="3960440" cy="297033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lv-LV" dirty="0"/>
              <a:t>Ekskursija pa Tallinu</a:t>
            </a:r>
          </a:p>
        </p:txBody>
      </p:sp>
      <p:pic>
        <p:nvPicPr>
          <p:cNvPr id="7" name="Content Placeholder 6" descr="13cf3ea5-dcaf-4a83-b5aa-007274592ed7.jpg"/>
          <p:cNvPicPr>
            <a:picLocks noGrp="1" noChangeAspect="1"/>
          </p:cNvPicPr>
          <p:nvPr>
            <p:ph sz="half" idx="1"/>
          </p:nvPr>
        </p:nvPicPr>
        <p:blipFill>
          <a:blip r:embed="rId2" cstate="print"/>
          <a:stretch>
            <a:fillRect/>
          </a:stretch>
        </p:blipFill>
        <p:spPr>
          <a:xfrm>
            <a:off x="457200" y="2490723"/>
            <a:ext cx="3657600" cy="2744916"/>
          </a:xfrm>
        </p:spPr>
      </p:pic>
      <p:pic>
        <p:nvPicPr>
          <p:cNvPr id="8" name="Content Placeholder 7" descr="IMG_1440.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cc1a916a-4fe5-4e05-ac70-7cb3bf30f42b.jpg"/>
          <p:cNvPicPr>
            <a:picLocks noGrp="1" noChangeAspect="1"/>
          </p:cNvPicPr>
          <p:nvPr>
            <p:ph sz="half" idx="1"/>
          </p:nvPr>
        </p:nvPicPr>
        <p:blipFill>
          <a:blip r:embed="rId2" cstate="print"/>
          <a:stretch>
            <a:fillRect/>
          </a:stretch>
        </p:blipFill>
        <p:spPr>
          <a:xfrm>
            <a:off x="457200" y="2491581"/>
            <a:ext cx="3657600" cy="2743200"/>
          </a:xfrm>
        </p:spPr>
      </p:pic>
      <p:pic>
        <p:nvPicPr>
          <p:cNvPr id="8" name="Content Placeholder 7" descr="IMG_1446.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5f126417-a9e2-41f2-85d5-b2d1ce447228.jpg"/>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587702" y="1600200"/>
            <a:ext cx="3396595" cy="4525963"/>
          </a:xfrm>
        </p:spPr>
      </p:pic>
      <p:pic>
        <p:nvPicPr>
          <p:cNvPr id="6" name="Content Placeholder 5" descr="WhatsApp Image 2023-04-04 at 22.25.20.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2cd424fa-1bf0-437c-80a5-4b3f61bef37a.jpg"/>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587702" y="1600200"/>
            <a:ext cx="3396595" cy="4525963"/>
          </a:xfrm>
        </p:spPr>
      </p:pic>
      <p:pic>
        <p:nvPicPr>
          <p:cNvPr id="6" name="Content Placeholder 5" descr="2ed49d07-e304-4eb4-bc76-f9b7647f000e.jp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WhatsApp Image 2023-04-04 at 22.25.22 (1).jpeg"/>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588764" y="1600200"/>
            <a:ext cx="3394472" cy="4525963"/>
          </a:xfrm>
        </p:spPr>
      </p:pic>
      <p:pic>
        <p:nvPicPr>
          <p:cNvPr id="6" name="Content Placeholder 5" descr="WhatsApp Image 2023-04-04 at 22.25.21.jpeg"/>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4267199" y="2708920"/>
            <a:ext cx="4271681" cy="2018369"/>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WhatsApp Image 2023-04-04 at 22.25.20 (1).jpeg"/>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588764" y="1600200"/>
            <a:ext cx="3394472" cy="4525963"/>
          </a:xfrm>
        </p:spPr>
      </p:pic>
      <p:pic>
        <p:nvPicPr>
          <p:cNvPr id="6" name="Content Placeholder 5" descr="WhatsApp Image 2023-04-04 at 22.25.23.jpeg"/>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4398764" y="1600200"/>
            <a:ext cx="3394472" cy="4525963"/>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WhatsApp Image 2023-04-04 at 22.25.23 (1).jpeg"/>
          <p:cNvPicPr>
            <a:picLocks noGrp="1" noChangeAspect="1"/>
          </p:cNvPicPr>
          <p:nvPr>
            <p:ph sz="half" idx="1"/>
          </p:nvPr>
        </p:nvPicPr>
        <p:blipFill>
          <a:blip r:embed="rId2" cstate="print"/>
          <a:stretch>
            <a:fillRect/>
          </a:stretch>
        </p:blipFill>
        <p:spPr>
          <a:xfrm>
            <a:off x="971600" y="1700808"/>
            <a:ext cx="6786363" cy="4241477"/>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7467600" cy="1143000"/>
          </a:xfrm>
        </p:spPr>
        <p:txBody>
          <a:bodyPr>
            <a:normAutofit fontScale="90000"/>
          </a:bodyPr>
          <a:lstStyle/>
          <a:p>
            <a:r>
              <a:rPr lang="lv-LV" dirty="0"/>
              <a:t>Pastaigas pa Narvu.</a:t>
            </a:r>
            <a:br>
              <a:rPr lang="lv-LV" dirty="0"/>
            </a:br>
            <a:endParaRPr lang="lv-LV" dirty="0"/>
          </a:p>
        </p:txBody>
      </p:sp>
      <p:pic>
        <p:nvPicPr>
          <p:cNvPr id="5" name="Content Placeholder 4" descr="WhatsApp Image 2023-04-04 at 22.25.24 (1).jpeg"/>
          <p:cNvPicPr>
            <a:picLocks noGrp="1" noChangeAspect="1"/>
          </p:cNvPicPr>
          <p:nvPr>
            <p:ph sz="half" idx="1"/>
          </p:nvPr>
        </p:nvPicPr>
        <p:blipFill>
          <a:blip r:embed="rId2" cstate="print"/>
          <a:stretch>
            <a:fillRect/>
          </a:stretch>
        </p:blipFill>
        <p:spPr>
          <a:xfrm>
            <a:off x="457200" y="2491581"/>
            <a:ext cx="3657600" cy="2743200"/>
          </a:xfrm>
        </p:spPr>
      </p:pic>
      <p:pic>
        <p:nvPicPr>
          <p:cNvPr id="6" name="Content Placeholder 5" descr="WhatsApp Image 2023-04-04 at 22.25.24.jpeg"/>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4398764" y="1600200"/>
            <a:ext cx="3394472" cy="4525963"/>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lv-LV" dirty="0"/>
              <a:t>Prakses laikā veiktie darbi</a:t>
            </a:r>
          </a:p>
        </p:txBody>
      </p:sp>
      <p:sp>
        <p:nvSpPr>
          <p:cNvPr id="5" name="Content Placeholder 4"/>
          <p:cNvSpPr>
            <a:spLocks noGrp="1"/>
          </p:cNvSpPr>
          <p:nvPr>
            <p:ph sz="half" idx="1"/>
          </p:nvPr>
        </p:nvSpPr>
        <p:spPr/>
        <p:txBody>
          <a:bodyPr/>
          <a:lstStyle/>
          <a:p>
            <a:r>
              <a:rPr lang="lv-LV" dirty="0"/>
              <a:t>Vinču uzstādīšana </a:t>
            </a:r>
          </a:p>
          <a:p>
            <a:r>
              <a:rPr lang="lv-LV" dirty="0"/>
              <a:t>Liftu tīrīšana</a:t>
            </a:r>
          </a:p>
          <a:p>
            <a:r>
              <a:rPr lang="lv-LV" dirty="0"/>
              <a:t>Liftu remontēšana</a:t>
            </a:r>
          </a:p>
          <a:p>
            <a:r>
              <a:rPr lang="lv-LV" dirty="0"/>
              <a:t>S1 </a:t>
            </a:r>
          </a:p>
          <a:p>
            <a:r>
              <a:rPr lang="lv-LV" dirty="0"/>
              <a:t>S3</a:t>
            </a:r>
          </a:p>
          <a:p>
            <a:r>
              <a:rPr lang="lv-LV" dirty="0"/>
              <a:t>Mikroshēmu lodēšana</a:t>
            </a:r>
          </a:p>
          <a:p>
            <a:r>
              <a:rPr lang="lv-LV" dirty="0"/>
              <a:t>u.c.</a:t>
            </a:r>
          </a:p>
          <a:p>
            <a:endParaRPr lang="lv-LV" dirty="0"/>
          </a:p>
        </p:txBody>
      </p:sp>
      <p:pic>
        <p:nvPicPr>
          <p:cNvPr id="7" name="Content Placeholder 6" descr="IMG_1278.JPEG"/>
          <p:cNvPicPr>
            <a:picLocks noGrp="1" noChangeAspect="1"/>
          </p:cNvPicPr>
          <p:nvPr>
            <p:ph sz="half" idx="2"/>
          </p:nvPr>
        </p:nvPicPr>
        <p:blipFill>
          <a:blip r:embed="rId2" cstate="print"/>
          <a:stretch>
            <a:fillRect/>
          </a:stretch>
        </p:blipFill>
        <p:spPr>
          <a:xfrm>
            <a:off x="4398764" y="1600201"/>
            <a:ext cx="2937774" cy="3917032"/>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WhatsApp Image 2023-04-04 at 22.25.25.jpeg"/>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588764" y="1600200"/>
            <a:ext cx="3394472" cy="4525963"/>
          </a:xfrm>
        </p:spPr>
      </p:pic>
      <p:pic>
        <p:nvPicPr>
          <p:cNvPr id="6" name="Content Placeholder 5" descr="WhatsApp Image 2023-04-04 at 22.25.25 (1).jpeg"/>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4398764" y="1600200"/>
            <a:ext cx="3394472" cy="4525963"/>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WhatsApp Image 2023-04-04 at 22.25.26 (1).jpeg"/>
          <p:cNvPicPr>
            <a:picLocks noGrp="1" noChangeAspect="1"/>
          </p:cNvPicPr>
          <p:nvPr>
            <p:ph sz="half" idx="1"/>
          </p:nvPr>
        </p:nvPicPr>
        <p:blipFill>
          <a:blip r:embed="rId2" cstate="print"/>
          <a:stretch>
            <a:fillRect/>
          </a:stretch>
        </p:blipFill>
        <p:spPr>
          <a:xfrm>
            <a:off x="457200" y="2491581"/>
            <a:ext cx="3657600" cy="2743200"/>
          </a:xfrm>
        </p:spPr>
      </p:pic>
      <p:pic>
        <p:nvPicPr>
          <p:cNvPr id="6" name="Content Placeholder 5" descr="WhatsApp Image 2023-04-04 at 22.25.27.jpeg"/>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4398764" y="1600200"/>
            <a:ext cx="3394472" cy="4525963"/>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v-LV" dirty="0"/>
              <a:t>Ekskursija uz </a:t>
            </a:r>
            <a:r>
              <a:rPr lang="lv-LV" dirty="0" err="1"/>
              <a:t>ida-virumaa</a:t>
            </a:r>
            <a:r>
              <a:rPr lang="lv-LV" dirty="0"/>
              <a:t> </a:t>
            </a:r>
            <a:r>
              <a:rPr lang="lv-LV" dirty="0" err="1"/>
              <a:t>kutsehariduskeskus</a:t>
            </a:r>
            <a:endParaRPr lang="lv-LV" dirty="0"/>
          </a:p>
        </p:txBody>
      </p:sp>
      <p:pic>
        <p:nvPicPr>
          <p:cNvPr id="5" name="Content Placeholder 4" descr="IMG_1760.JPEG"/>
          <p:cNvPicPr>
            <a:picLocks noGrp="1" noChangeAspect="1"/>
          </p:cNvPicPr>
          <p:nvPr>
            <p:ph sz="half" idx="1"/>
          </p:nvPr>
        </p:nvPicPr>
        <p:blipFill>
          <a:blip r:embed="rId2" cstate="print"/>
          <a:stretch>
            <a:fillRect/>
          </a:stretch>
        </p:blipFill>
        <p:spPr>
          <a:xfrm>
            <a:off x="395536" y="2060848"/>
            <a:ext cx="3657600" cy="2743200"/>
          </a:xfrm>
        </p:spPr>
      </p:pic>
      <p:pic>
        <p:nvPicPr>
          <p:cNvPr id="6" name="Content Placeholder 5" descr="IMG_1757.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IMG_1771.JPEG"/>
          <p:cNvPicPr>
            <a:picLocks noGrp="1" noChangeAspect="1"/>
          </p:cNvPicPr>
          <p:nvPr>
            <p:ph sz="half" idx="1"/>
          </p:nvPr>
        </p:nvPicPr>
        <p:blipFill>
          <a:blip r:embed="rId2" cstate="print"/>
          <a:stretch>
            <a:fillRect/>
          </a:stretch>
        </p:blipFill>
        <p:spPr>
          <a:xfrm>
            <a:off x="395536" y="1340768"/>
            <a:ext cx="3657600" cy="2743200"/>
          </a:xfrm>
        </p:spPr>
      </p:pic>
      <p:pic>
        <p:nvPicPr>
          <p:cNvPr id="6" name="Content Placeholder 5" descr="IMG_1776.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IMG_1779.JPEG"/>
          <p:cNvPicPr>
            <a:picLocks noGrp="1" noChangeAspect="1"/>
          </p:cNvPicPr>
          <p:nvPr>
            <p:ph sz="half" idx="1"/>
          </p:nvPr>
        </p:nvPicPr>
        <p:blipFill>
          <a:blip r:embed="rId2" cstate="print"/>
          <a:stretch>
            <a:fillRect/>
          </a:stretch>
        </p:blipFill>
        <p:spPr>
          <a:xfrm>
            <a:off x="323528" y="1268760"/>
            <a:ext cx="3657600" cy="2743200"/>
          </a:xfrm>
        </p:spPr>
      </p:pic>
      <p:pic>
        <p:nvPicPr>
          <p:cNvPr id="6" name="Content Placeholder 5" descr="IMG_1778.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IMG_1785.JPEG"/>
          <p:cNvPicPr>
            <a:picLocks noGrp="1" noChangeAspect="1"/>
          </p:cNvPicPr>
          <p:nvPr>
            <p:ph sz="half" idx="1"/>
          </p:nvPr>
        </p:nvPicPr>
        <p:blipFill>
          <a:blip r:embed="rId2" cstate="print"/>
          <a:stretch>
            <a:fillRect/>
          </a:stretch>
        </p:blipFill>
        <p:spPr>
          <a:xfrm>
            <a:off x="539552" y="1052736"/>
            <a:ext cx="3657600" cy="2743200"/>
          </a:xfrm>
        </p:spPr>
      </p:pic>
      <p:pic>
        <p:nvPicPr>
          <p:cNvPr id="6" name="Content Placeholder 5" descr="IMG_1787.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IMG_1790.JPEG"/>
          <p:cNvPicPr>
            <a:picLocks noGrp="1" noChangeAspect="1"/>
          </p:cNvPicPr>
          <p:nvPr>
            <p:ph sz="half" idx="1"/>
          </p:nvPr>
        </p:nvPicPr>
        <p:blipFill>
          <a:blip r:embed="rId2" cstate="print"/>
          <a:stretch>
            <a:fillRect/>
          </a:stretch>
        </p:blipFill>
        <p:spPr>
          <a:xfrm>
            <a:off x="588764" y="1600200"/>
            <a:ext cx="3394472" cy="4525963"/>
          </a:xfrm>
        </p:spPr>
      </p:pic>
      <p:pic>
        <p:nvPicPr>
          <p:cNvPr id="6" name="Content Placeholder 5" descr="IMG_1791.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6" name="Content Placeholder 5" descr="IMG_1796.JPEG"/>
          <p:cNvPicPr>
            <a:picLocks noGrp="1" noChangeAspect="1"/>
          </p:cNvPicPr>
          <p:nvPr>
            <p:ph sz="half" idx="1"/>
          </p:nvPr>
        </p:nvPicPr>
        <p:blipFill>
          <a:blip r:embed="rId2" cstate="print"/>
          <a:stretch>
            <a:fillRect/>
          </a:stretch>
        </p:blipFill>
        <p:spPr>
          <a:xfrm>
            <a:off x="467544" y="1628800"/>
            <a:ext cx="3657600" cy="2743200"/>
          </a:xfrm>
        </p:spPr>
      </p:pic>
      <p:pic>
        <p:nvPicPr>
          <p:cNvPr id="7" name="Content Placeholder 6" descr="IMG_1801.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IMG_1803.JPEG"/>
          <p:cNvPicPr>
            <a:picLocks noGrp="1" noChangeAspect="1"/>
          </p:cNvPicPr>
          <p:nvPr>
            <p:ph sz="half" idx="1"/>
          </p:nvPr>
        </p:nvPicPr>
        <p:blipFill>
          <a:blip r:embed="rId2" cstate="print"/>
          <a:stretch>
            <a:fillRect/>
          </a:stretch>
        </p:blipFill>
        <p:spPr>
          <a:xfrm>
            <a:off x="467544" y="1556792"/>
            <a:ext cx="3657600" cy="2743200"/>
          </a:xfrm>
        </p:spPr>
      </p:pic>
      <p:pic>
        <p:nvPicPr>
          <p:cNvPr id="6" name="Content Placeholder 5" descr="IMG_1804.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5" name="Content Placeholder 4" descr="IMG_1814.JPEG"/>
          <p:cNvPicPr>
            <a:picLocks noGrp="1" noChangeAspect="1"/>
          </p:cNvPicPr>
          <p:nvPr>
            <p:ph sz="half" idx="1"/>
          </p:nvPr>
        </p:nvPicPr>
        <p:blipFill>
          <a:blip r:embed="rId2" cstate="print"/>
          <a:stretch>
            <a:fillRect/>
          </a:stretch>
        </p:blipFill>
        <p:spPr>
          <a:xfrm>
            <a:off x="395536" y="1700808"/>
            <a:ext cx="3657600" cy="2743200"/>
          </a:xfrm>
        </p:spPr>
      </p:pic>
      <p:pic>
        <p:nvPicPr>
          <p:cNvPr id="6" name="Content Placeholder 5" descr="IMG_1816.JPEG"/>
          <p:cNvPicPr>
            <a:picLocks noGrp="1" noChangeAspect="1"/>
          </p:cNvPicPr>
          <p:nvPr>
            <p:ph sz="half" idx="2"/>
          </p:nvPr>
        </p:nvPicPr>
        <p:blipFill>
          <a:blip r:embed="rId3" cstate="print"/>
          <a:stretch>
            <a:fillRect/>
          </a:stretch>
        </p:blipFill>
        <p:spPr>
          <a:xfrm>
            <a:off x="4267200" y="2491581"/>
            <a:ext cx="3657600" cy="274320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lv-LV" dirty="0"/>
              <a:t>Prakses laikā iegūtais</a:t>
            </a:r>
          </a:p>
        </p:txBody>
      </p:sp>
      <p:sp>
        <p:nvSpPr>
          <p:cNvPr id="3" name="Content Placeholder 2"/>
          <p:cNvSpPr>
            <a:spLocks noGrp="1"/>
          </p:cNvSpPr>
          <p:nvPr>
            <p:ph sz="half" idx="1"/>
          </p:nvPr>
        </p:nvSpPr>
        <p:spPr>
          <a:xfrm>
            <a:off x="457200" y="1600200"/>
            <a:ext cx="5338936" cy="4525963"/>
          </a:xfrm>
        </p:spPr>
        <p:txBody>
          <a:bodyPr>
            <a:normAutofit fontScale="77500" lnSpcReduction="20000"/>
          </a:bodyPr>
          <a:lstStyle/>
          <a:p>
            <a:r>
              <a:rPr lang="lv-LV" dirty="0"/>
              <a:t>Nostiprinājām iemaņas strādājot ar motoriem</a:t>
            </a:r>
          </a:p>
          <a:p>
            <a:r>
              <a:rPr lang="lv-LV" dirty="0"/>
              <a:t>Nostiprinājām zināšanas elektrodrošībā, kā arī iepazinām drošības noteikumus par liftiem.</a:t>
            </a:r>
          </a:p>
          <a:p>
            <a:r>
              <a:rPr lang="lv-LV" dirty="0"/>
              <a:t>Iemācījāmies no kā vispār sastāv lifts un tā sastāvdaļas</a:t>
            </a:r>
          </a:p>
          <a:p>
            <a:r>
              <a:rPr lang="lv-LV" dirty="0"/>
              <a:t>Sapratām ka, elektriķa profesijā obligāti jābūt atbildīgiem, jo esot neatbildīgs tu riskē ne tikai ar sevi bet arī ar apkārtējiem.</a:t>
            </a:r>
          </a:p>
          <a:p>
            <a:r>
              <a:rPr lang="lv-LV" dirty="0"/>
              <a:t>Nav jābaidās jautāt citiem par to ko nezini, jo strādājot Igaunijā paši redzējām kā strādnieki viens pie otra konsultējas,  katrs ir labs savā jomā un nezināt kaut ko tas ir normāli.</a:t>
            </a:r>
          </a:p>
          <a:p>
            <a:endParaRPr lang="lv-LV" dirty="0"/>
          </a:p>
        </p:txBody>
      </p:sp>
      <p:pic>
        <p:nvPicPr>
          <p:cNvPr id="5" name="Content Placeholder 4" descr="IMG_1574.JPEG"/>
          <p:cNvPicPr>
            <a:picLocks noGrp="1" noChangeAspect="1"/>
          </p:cNvPicPr>
          <p:nvPr>
            <p:ph sz="half" idx="2"/>
          </p:nvPr>
        </p:nvPicPr>
        <p:blipFill>
          <a:blip r:embed="rId2" cstate="print"/>
          <a:stretch>
            <a:fillRect/>
          </a:stretch>
        </p:blipFill>
        <p:spPr>
          <a:xfrm>
            <a:off x="5868144" y="2276872"/>
            <a:ext cx="2238357" cy="2984475"/>
          </a:xfr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9592" y="2924944"/>
            <a:ext cx="7272808" cy="923330"/>
          </a:xfrm>
          <a:prstGeom prst="rect">
            <a:avLst/>
          </a:prstGeom>
          <a:noFill/>
        </p:spPr>
        <p:txBody>
          <a:bodyPr wrap="square" lIns="91440" tIns="45720" rIns="91440" bIns="45720">
            <a:spAutoFit/>
          </a:bodyPr>
          <a:lstStyle/>
          <a:p>
            <a:pPr algn="ctr"/>
            <a:r>
              <a:rPr lang="lv-LV"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Jautājumi?</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t>Prakses plusi</a:t>
            </a:r>
          </a:p>
        </p:txBody>
      </p:sp>
      <p:sp>
        <p:nvSpPr>
          <p:cNvPr id="3" name="Content Placeholder 2"/>
          <p:cNvSpPr>
            <a:spLocks noGrp="1"/>
          </p:cNvSpPr>
          <p:nvPr>
            <p:ph sz="half" idx="1"/>
          </p:nvPr>
        </p:nvSpPr>
        <p:spPr>
          <a:xfrm>
            <a:off x="457200" y="1600200"/>
            <a:ext cx="3970784" cy="4525963"/>
          </a:xfrm>
        </p:spPr>
        <p:txBody>
          <a:bodyPr/>
          <a:lstStyle/>
          <a:p>
            <a:r>
              <a:rPr lang="lv-LV" dirty="0"/>
              <a:t>Labs darba aprīkojums</a:t>
            </a:r>
          </a:p>
          <a:p>
            <a:r>
              <a:rPr lang="lv-LV" dirty="0"/>
              <a:t>Pārdomāta darba plānošana</a:t>
            </a:r>
          </a:p>
          <a:p>
            <a:r>
              <a:rPr lang="lv-LV" dirty="0"/>
              <a:t>Dabu daudzveidība</a:t>
            </a:r>
          </a:p>
          <a:p>
            <a:r>
              <a:rPr lang="lv-LV" dirty="0"/>
              <a:t>Draudzīgs, izpalīdzīgs kolektīvs.</a:t>
            </a:r>
          </a:p>
          <a:p>
            <a:r>
              <a:rPr lang="lv-LV" dirty="0"/>
              <a:t>Atsaucīgs prakses vadītājs.</a:t>
            </a:r>
          </a:p>
        </p:txBody>
      </p:sp>
      <p:pic>
        <p:nvPicPr>
          <p:cNvPr id="6" name="Content Placeholder 5" descr="IMG_1607.JPEG"/>
          <p:cNvPicPr>
            <a:picLocks noGrp="1" noChangeAspect="1"/>
          </p:cNvPicPr>
          <p:nvPr>
            <p:ph sz="half" idx="2"/>
          </p:nvPr>
        </p:nvPicPr>
        <p:blipFill>
          <a:blip r:embed="rId2" cstate="print"/>
          <a:stretch>
            <a:fillRect/>
          </a:stretch>
        </p:blipFill>
        <p:spPr>
          <a:xfrm>
            <a:off x="4644008" y="1268760"/>
            <a:ext cx="3264694" cy="4352925"/>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t>Sadales skapis</a:t>
            </a:r>
          </a:p>
        </p:txBody>
      </p:sp>
      <p:pic>
        <p:nvPicPr>
          <p:cNvPr id="6" name="Content Placeholder 5" descr="IMG_1235.JPEG"/>
          <p:cNvPicPr>
            <a:picLocks noGrp="1" noChangeAspect="1"/>
          </p:cNvPicPr>
          <p:nvPr>
            <p:ph sz="half" idx="1"/>
          </p:nvPr>
        </p:nvPicPr>
        <p:blipFill>
          <a:blip r:embed="rId2" cstate="print"/>
          <a:stretch>
            <a:fillRect/>
          </a:stretch>
        </p:blipFill>
        <p:spPr>
          <a:xfrm>
            <a:off x="588764" y="1600200"/>
            <a:ext cx="3394472" cy="4525963"/>
          </a:xfrm>
        </p:spPr>
      </p:pic>
      <p:pic>
        <p:nvPicPr>
          <p:cNvPr id="7" name="Content Placeholder 6" descr="76bc9344-a592-47b4-babe-52f64e0fbecb.jpg"/>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4398764" y="1600200"/>
            <a:ext cx="3394472" cy="4525963"/>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789bf421-b6d8-4ab8-bf44-a7bea075160c.jpg"/>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588764" y="1600200"/>
            <a:ext cx="3394472" cy="4525963"/>
          </a:xfrm>
        </p:spPr>
      </p:pic>
      <p:pic>
        <p:nvPicPr>
          <p:cNvPr id="8" name="Content Placeholder 7" descr="IMG_1250.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lv-LV"/>
          </a:p>
        </p:txBody>
      </p:sp>
      <p:pic>
        <p:nvPicPr>
          <p:cNvPr id="10" name="Content Placeholder 9" descr="IMG_1281.JPEG"/>
          <p:cNvPicPr>
            <a:picLocks noGrp="1" noChangeAspect="1"/>
          </p:cNvPicPr>
          <p:nvPr>
            <p:ph sz="half" idx="1"/>
          </p:nvPr>
        </p:nvPicPr>
        <p:blipFill>
          <a:blip r:embed="rId2" cstate="print"/>
          <a:stretch>
            <a:fillRect/>
          </a:stretch>
        </p:blipFill>
        <p:spPr>
          <a:xfrm>
            <a:off x="457200" y="2491581"/>
            <a:ext cx="3657600" cy="2743200"/>
          </a:xfrm>
        </p:spPr>
      </p:pic>
      <p:pic>
        <p:nvPicPr>
          <p:cNvPr id="11" name="Content Placeholder 10" descr="8487d6e2-4780-4456-bfa2-a2eec7ea06ab.jpg"/>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4398764" y="1600200"/>
            <a:ext cx="3394472" cy="4525963"/>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lv-LV"/>
          </a:p>
        </p:txBody>
      </p:sp>
      <p:pic>
        <p:nvPicPr>
          <p:cNvPr id="7" name="Content Placeholder 6" descr="IMG_1240.JPEG"/>
          <p:cNvPicPr>
            <a:picLocks noGrp="1" noChangeAspect="1"/>
          </p:cNvPicPr>
          <p:nvPr>
            <p:ph sz="half" idx="1"/>
          </p:nvPr>
        </p:nvPicPr>
        <p:blipFill>
          <a:blip r:embed="rId2" cstate="print"/>
          <a:stretch>
            <a:fillRect/>
          </a:stretch>
        </p:blipFill>
        <p:spPr>
          <a:xfrm>
            <a:off x="588764" y="1600200"/>
            <a:ext cx="3394472" cy="4525963"/>
          </a:xfrm>
        </p:spPr>
      </p:pic>
      <p:pic>
        <p:nvPicPr>
          <p:cNvPr id="8" name="Content Placeholder 7" descr="IMG_1627.JPEG"/>
          <p:cNvPicPr>
            <a:picLocks noGrp="1" noChangeAspect="1"/>
          </p:cNvPicPr>
          <p:nvPr>
            <p:ph sz="half" idx="2"/>
          </p:nvPr>
        </p:nvPicPr>
        <p:blipFill>
          <a:blip r:embed="rId3" cstate="print"/>
          <a:stretch>
            <a:fillRect/>
          </a:stretch>
        </p:blipFill>
        <p:spPr>
          <a:xfrm>
            <a:off x="4398764" y="1600200"/>
            <a:ext cx="3394472" cy="4525963"/>
          </a:xfrm>
        </p:spPr>
      </p:pic>
    </p:spTree>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7370</TotalTime>
  <Words>219</Words>
  <Application>Microsoft Office PowerPoint</Application>
  <PresentationFormat>On-screen Show (4:3)</PresentationFormat>
  <Paragraphs>42</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Franklin Gothic Book</vt:lpstr>
      <vt:lpstr>Wingdings 2</vt:lpstr>
      <vt:lpstr>Technic</vt:lpstr>
      <vt:lpstr>ERASMUS+ Mobilitātes brauciens uz Igauniju Prakses aizstāvēšana</vt:lpstr>
      <vt:lpstr>AS Eesti OTIS</vt:lpstr>
      <vt:lpstr>Prakses laikā veiktie darbi</vt:lpstr>
      <vt:lpstr>Prakses laikā iegūtais</vt:lpstr>
      <vt:lpstr>Prakses plusi</vt:lpstr>
      <vt:lpstr>Sadales skapis</vt:lpstr>
      <vt:lpstr>PowerPoint Presentation</vt:lpstr>
      <vt:lpstr>PowerPoint Presentation</vt:lpstr>
      <vt:lpstr>PowerPoint Presentation</vt:lpstr>
      <vt:lpstr>PowerPoint Presentation</vt:lpstr>
      <vt:lpstr>Vinču veidi</vt:lpstr>
      <vt:lpstr>PowerPoint Presentation</vt:lpstr>
      <vt:lpstr>PowerPoint Presentation</vt:lpstr>
      <vt:lpstr>PowerPoint Presentation</vt:lpstr>
      <vt:lpstr>Šahtas</vt:lpstr>
      <vt:lpstr>PowerPoint Presentation</vt:lpstr>
      <vt:lpstr>PowerPoint Presentation</vt:lpstr>
      <vt:lpstr>Viņčas uzstādīšana</vt:lpstr>
      <vt:lpstr>PowerPoint Presentation</vt:lpstr>
      <vt:lpstr>PowerPoint Presentation</vt:lpstr>
      <vt:lpstr>Ārpus prakses pavadītais laiks</vt:lpstr>
      <vt:lpstr>Ekskursija pa Tallinu</vt:lpstr>
      <vt:lpstr>PowerPoint Presentation</vt:lpstr>
      <vt:lpstr>PowerPoint Presentation</vt:lpstr>
      <vt:lpstr>PowerPoint Presentation</vt:lpstr>
      <vt:lpstr>PowerPoint Presentation</vt:lpstr>
      <vt:lpstr>PowerPoint Presentation</vt:lpstr>
      <vt:lpstr>PowerPoint Presentation</vt:lpstr>
      <vt:lpstr>Pastaigas pa Narvu. </vt:lpstr>
      <vt:lpstr>PowerPoint Presentation</vt:lpstr>
      <vt:lpstr>PowerPoint Presentation</vt:lpstr>
      <vt:lpstr>Ekskursija uz ida-virumaa kutsehariduskeskus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ERASMUS+ Mobilitātes brauciens uz Igauniju Prakses aizstāvēšana</dc:title>
  <dc:creator>Kaspars</dc:creator>
  <cp:lastModifiedBy>Dainis Susejs</cp:lastModifiedBy>
  <cp:revision>6</cp:revision>
  <dcterms:created xsi:type="dcterms:W3CDTF">2023-03-30T17:06:13Z</dcterms:created>
  <dcterms:modified xsi:type="dcterms:W3CDTF">2023-11-15T13:37:00Z</dcterms:modified>
</cp:coreProperties>
</file>